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47" r:id="rId5"/>
    <p:sldMasterId id="2147483791" r:id="rId6"/>
  </p:sldMasterIdLst>
  <p:notesMasterIdLst>
    <p:notesMasterId r:id="rId23"/>
  </p:notesMasterIdLst>
  <p:sldIdLst>
    <p:sldId id="274" r:id="rId7"/>
    <p:sldId id="277" r:id="rId8"/>
    <p:sldId id="285" r:id="rId9"/>
    <p:sldId id="286" r:id="rId10"/>
    <p:sldId id="260" r:id="rId11"/>
    <p:sldId id="287" r:id="rId12"/>
    <p:sldId id="289" r:id="rId13"/>
    <p:sldId id="2147482299" r:id="rId14"/>
    <p:sldId id="2147482298" r:id="rId15"/>
    <p:sldId id="2147482296" r:id="rId16"/>
    <p:sldId id="288" r:id="rId17"/>
    <p:sldId id="2147482300" r:id="rId18"/>
    <p:sldId id="290" r:id="rId19"/>
    <p:sldId id="266" r:id="rId20"/>
    <p:sldId id="267" r:id="rId21"/>
    <p:sldId id="27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049B3B-9683-434B-934C-6F7DB459EBEB}" v="16" dt="2025-04-23T09:50:23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2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Rosengrün" userId="60fb5383-c85c-4d13-a6a8-6693b29e3384" providerId="ADAL" clId="{70049B3B-9683-434B-934C-6F7DB459EBEB}"/>
    <pc:docChg chg="undo custSel addSld delSld modSld sldOrd">
      <pc:chgData name="Robin Rosengrün" userId="60fb5383-c85c-4d13-a6a8-6693b29e3384" providerId="ADAL" clId="{70049B3B-9683-434B-934C-6F7DB459EBEB}" dt="2025-04-24T04:52:52.437" v="543" actId="478"/>
      <pc:docMkLst>
        <pc:docMk/>
      </pc:docMkLst>
      <pc:sldChg chg="addSp delSp modSp mod">
        <pc:chgData name="Robin Rosengrün" userId="60fb5383-c85c-4d13-a6a8-6693b29e3384" providerId="ADAL" clId="{70049B3B-9683-434B-934C-6F7DB459EBEB}" dt="2025-04-22T20:07:24.213" v="399" actId="14734"/>
        <pc:sldMkLst>
          <pc:docMk/>
          <pc:sldMk cId="3478971743" sldId="260"/>
        </pc:sldMkLst>
        <pc:graphicFrameChg chg="add mod modGraphic">
          <ac:chgData name="Robin Rosengrün" userId="60fb5383-c85c-4d13-a6a8-6693b29e3384" providerId="ADAL" clId="{70049B3B-9683-434B-934C-6F7DB459EBEB}" dt="2025-04-22T20:07:24.213" v="399" actId="14734"/>
          <ac:graphicFrameMkLst>
            <pc:docMk/>
            <pc:sldMk cId="3478971743" sldId="260"/>
            <ac:graphicFrameMk id="2" creationId="{D7F6558B-5BFE-09C0-7408-1BFF4CCAC723}"/>
          </ac:graphicFrameMkLst>
        </pc:graphicFrameChg>
      </pc:sldChg>
      <pc:sldChg chg="del">
        <pc:chgData name="Robin Rosengrün" userId="60fb5383-c85c-4d13-a6a8-6693b29e3384" providerId="ADAL" clId="{70049B3B-9683-434B-934C-6F7DB459EBEB}" dt="2025-04-22T21:37:59.045" v="400" actId="47"/>
        <pc:sldMkLst>
          <pc:docMk/>
          <pc:sldMk cId="4185129593" sldId="261"/>
        </pc:sldMkLst>
      </pc:sldChg>
      <pc:sldChg chg="del">
        <pc:chgData name="Robin Rosengrün" userId="60fb5383-c85c-4d13-a6a8-6693b29e3384" providerId="ADAL" clId="{70049B3B-9683-434B-934C-6F7DB459EBEB}" dt="2025-04-22T21:37:59.045" v="400" actId="47"/>
        <pc:sldMkLst>
          <pc:docMk/>
          <pc:sldMk cId="3737779837" sldId="262"/>
        </pc:sldMkLst>
      </pc:sldChg>
      <pc:sldChg chg="del ord">
        <pc:chgData name="Robin Rosengrün" userId="60fb5383-c85c-4d13-a6a8-6693b29e3384" providerId="ADAL" clId="{70049B3B-9683-434B-934C-6F7DB459EBEB}" dt="2025-04-22T14:22:45.612" v="389" actId="47"/>
        <pc:sldMkLst>
          <pc:docMk/>
          <pc:sldMk cId="2972568287" sldId="269"/>
        </pc:sldMkLst>
      </pc:sldChg>
      <pc:sldChg chg="del">
        <pc:chgData name="Robin Rosengrün" userId="60fb5383-c85c-4d13-a6a8-6693b29e3384" providerId="ADAL" clId="{70049B3B-9683-434B-934C-6F7DB459EBEB}" dt="2025-04-22T21:38:07.340" v="401" actId="47"/>
        <pc:sldMkLst>
          <pc:docMk/>
          <pc:sldMk cId="1770956942" sldId="272"/>
        </pc:sldMkLst>
      </pc:sldChg>
      <pc:sldChg chg="delSp modSp del mod">
        <pc:chgData name="Robin Rosengrün" userId="60fb5383-c85c-4d13-a6a8-6693b29e3384" providerId="ADAL" clId="{70049B3B-9683-434B-934C-6F7DB459EBEB}" dt="2025-04-22T13:43:37.228" v="6" actId="47"/>
        <pc:sldMkLst>
          <pc:docMk/>
          <pc:sldMk cId="978967298" sldId="276"/>
        </pc:sldMkLst>
      </pc:sldChg>
      <pc:sldChg chg="modSp mod">
        <pc:chgData name="Robin Rosengrün" userId="60fb5383-c85c-4d13-a6a8-6693b29e3384" providerId="ADAL" clId="{70049B3B-9683-434B-934C-6F7DB459EBEB}" dt="2025-04-22T13:49:02.825" v="249" actId="20577"/>
        <pc:sldMkLst>
          <pc:docMk/>
          <pc:sldMk cId="4210523363" sldId="277"/>
        </pc:sldMkLst>
        <pc:spChg chg="mod">
          <ac:chgData name="Robin Rosengrün" userId="60fb5383-c85c-4d13-a6a8-6693b29e3384" providerId="ADAL" clId="{70049B3B-9683-434B-934C-6F7DB459EBEB}" dt="2025-04-22T13:49:02.825" v="249" actId="20577"/>
          <ac:spMkLst>
            <pc:docMk/>
            <pc:sldMk cId="4210523363" sldId="277"/>
            <ac:spMk id="4" creationId="{0DF1AF9E-DBCF-9068-827C-EB88CDE6DF2E}"/>
          </ac:spMkLst>
        </pc:spChg>
        <pc:spChg chg="mod">
          <ac:chgData name="Robin Rosengrün" userId="60fb5383-c85c-4d13-a6a8-6693b29e3384" providerId="ADAL" clId="{70049B3B-9683-434B-934C-6F7DB459EBEB}" dt="2025-04-22T13:48:39.470" v="247" actId="20577"/>
          <ac:spMkLst>
            <pc:docMk/>
            <pc:sldMk cId="4210523363" sldId="277"/>
            <ac:spMk id="5" creationId="{0C578BFA-11F2-71BA-9746-635DC53D8B67}"/>
          </ac:spMkLst>
        </pc:spChg>
      </pc:sldChg>
      <pc:sldChg chg="del">
        <pc:chgData name="Robin Rosengrün" userId="60fb5383-c85c-4d13-a6a8-6693b29e3384" providerId="ADAL" clId="{70049B3B-9683-434B-934C-6F7DB459EBEB}" dt="2025-04-22T13:48:03.058" v="198" actId="47"/>
        <pc:sldMkLst>
          <pc:docMk/>
          <pc:sldMk cId="3627431373" sldId="280"/>
        </pc:sldMkLst>
      </pc:sldChg>
      <pc:sldChg chg="del">
        <pc:chgData name="Robin Rosengrün" userId="60fb5383-c85c-4d13-a6a8-6693b29e3384" providerId="ADAL" clId="{70049B3B-9683-434B-934C-6F7DB459EBEB}" dt="2025-04-22T13:48:03.058" v="198" actId="47"/>
        <pc:sldMkLst>
          <pc:docMk/>
          <pc:sldMk cId="515508763" sldId="281"/>
        </pc:sldMkLst>
      </pc:sldChg>
      <pc:sldChg chg="del">
        <pc:chgData name="Robin Rosengrün" userId="60fb5383-c85c-4d13-a6a8-6693b29e3384" providerId="ADAL" clId="{70049B3B-9683-434B-934C-6F7DB459EBEB}" dt="2025-04-22T13:48:03.058" v="198" actId="47"/>
        <pc:sldMkLst>
          <pc:docMk/>
          <pc:sldMk cId="1931810607" sldId="282"/>
        </pc:sldMkLst>
      </pc:sldChg>
      <pc:sldChg chg="del">
        <pc:chgData name="Robin Rosengrün" userId="60fb5383-c85c-4d13-a6a8-6693b29e3384" providerId="ADAL" clId="{70049B3B-9683-434B-934C-6F7DB459EBEB}" dt="2025-04-22T21:37:59.045" v="400" actId="47"/>
        <pc:sldMkLst>
          <pc:docMk/>
          <pc:sldMk cId="1338434207" sldId="283"/>
        </pc:sldMkLst>
      </pc:sldChg>
      <pc:sldChg chg="del">
        <pc:chgData name="Robin Rosengrün" userId="60fb5383-c85c-4d13-a6a8-6693b29e3384" providerId="ADAL" clId="{70049B3B-9683-434B-934C-6F7DB459EBEB}" dt="2025-04-22T21:37:59.045" v="400" actId="47"/>
        <pc:sldMkLst>
          <pc:docMk/>
          <pc:sldMk cId="382712624" sldId="284"/>
        </pc:sldMkLst>
      </pc:sldChg>
      <pc:sldChg chg="add">
        <pc:chgData name="Robin Rosengrün" userId="60fb5383-c85c-4d13-a6a8-6693b29e3384" providerId="ADAL" clId="{70049B3B-9683-434B-934C-6F7DB459EBEB}" dt="2025-04-22T13:43:39.401" v="7"/>
        <pc:sldMkLst>
          <pc:docMk/>
          <pc:sldMk cId="1077023686" sldId="286"/>
        </pc:sldMkLst>
      </pc:sldChg>
      <pc:sldChg chg="addSp delSp modSp new mod modClrScheme chgLayout">
        <pc:chgData name="Robin Rosengrün" userId="60fb5383-c85c-4d13-a6a8-6693b29e3384" providerId="ADAL" clId="{70049B3B-9683-434B-934C-6F7DB459EBEB}" dt="2025-04-22T14:17:48.575" v="372" actId="113"/>
        <pc:sldMkLst>
          <pc:docMk/>
          <pc:sldMk cId="1973238331" sldId="287"/>
        </pc:sldMkLst>
        <pc:spChg chg="add mod ord">
          <ac:chgData name="Robin Rosengrün" userId="60fb5383-c85c-4d13-a6a8-6693b29e3384" providerId="ADAL" clId="{70049B3B-9683-434B-934C-6F7DB459EBEB}" dt="2025-04-22T14:17:48.575" v="372" actId="113"/>
          <ac:spMkLst>
            <pc:docMk/>
            <pc:sldMk cId="1973238331" sldId="287"/>
            <ac:spMk id="4" creationId="{A8D6566B-8E32-591D-A45A-E25564A74C9D}"/>
          </ac:spMkLst>
        </pc:spChg>
      </pc:sldChg>
      <pc:sldChg chg="modSp add mod">
        <pc:chgData name="Robin Rosengrün" userId="60fb5383-c85c-4d13-a6a8-6693b29e3384" providerId="ADAL" clId="{70049B3B-9683-434B-934C-6F7DB459EBEB}" dt="2025-04-22T14:18:24.275" v="384" actId="20577"/>
        <pc:sldMkLst>
          <pc:docMk/>
          <pc:sldMk cId="2368129554" sldId="288"/>
        </pc:sldMkLst>
        <pc:spChg chg="mod">
          <ac:chgData name="Robin Rosengrün" userId="60fb5383-c85c-4d13-a6a8-6693b29e3384" providerId="ADAL" clId="{70049B3B-9683-434B-934C-6F7DB459EBEB}" dt="2025-04-22T14:18:24.275" v="384" actId="20577"/>
          <ac:spMkLst>
            <pc:docMk/>
            <pc:sldMk cId="2368129554" sldId="288"/>
            <ac:spMk id="4" creationId="{FCBA2DA2-B3DF-B524-41EE-B1CB852460B6}"/>
          </ac:spMkLst>
        </pc:spChg>
      </pc:sldChg>
      <pc:sldChg chg="modSp add mod">
        <pc:chgData name="Robin Rosengrün" userId="60fb5383-c85c-4d13-a6a8-6693b29e3384" providerId="ADAL" clId="{70049B3B-9683-434B-934C-6F7DB459EBEB}" dt="2025-04-22T14:17:54.770" v="373" actId="113"/>
        <pc:sldMkLst>
          <pc:docMk/>
          <pc:sldMk cId="153134667" sldId="289"/>
        </pc:sldMkLst>
        <pc:spChg chg="mod">
          <ac:chgData name="Robin Rosengrün" userId="60fb5383-c85c-4d13-a6a8-6693b29e3384" providerId="ADAL" clId="{70049B3B-9683-434B-934C-6F7DB459EBEB}" dt="2025-04-22T14:17:54.770" v="373" actId="113"/>
          <ac:spMkLst>
            <pc:docMk/>
            <pc:sldMk cId="153134667" sldId="289"/>
            <ac:spMk id="4" creationId="{585D5169-1A09-E2BB-DE85-FB6EAB6F4BD3}"/>
          </ac:spMkLst>
        </pc:spChg>
      </pc:sldChg>
      <pc:sldChg chg="add">
        <pc:chgData name="Robin Rosengrün" userId="60fb5383-c85c-4d13-a6a8-6693b29e3384" providerId="ADAL" clId="{70049B3B-9683-434B-934C-6F7DB459EBEB}" dt="2025-04-22T14:18:08.600" v="375"/>
        <pc:sldMkLst>
          <pc:docMk/>
          <pc:sldMk cId="2037525560" sldId="290"/>
        </pc:sldMkLst>
      </pc:sldChg>
      <pc:sldChg chg="new del">
        <pc:chgData name="Robin Rosengrün" userId="60fb5383-c85c-4d13-a6a8-6693b29e3384" providerId="ADAL" clId="{70049B3B-9683-434B-934C-6F7DB459EBEB}" dt="2025-04-22T14:22:42.928" v="388" actId="47"/>
        <pc:sldMkLst>
          <pc:docMk/>
          <pc:sldMk cId="671827973" sldId="291"/>
        </pc:sldMkLst>
      </pc:sldChg>
      <pc:sldChg chg="modSp add mod">
        <pc:chgData name="Robin Rosengrün" userId="60fb5383-c85c-4d13-a6a8-6693b29e3384" providerId="ADAL" clId="{70049B3B-9683-434B-934C-6F7DB459EBEB}" dt="2025-04-22T14:25:08.898" v="395" actId="14100"/>
        <pc:sldMkLst>
          <pc:docMk/>
          <pc:sldMk cId="2180008703" sldId="2147482296"/>
        </pc:sldMkLst>
        <pc:spChg chg="mod">
          <ac:chgData name="Robin Rosengrün" userId="60fb5383-c85c-4d13-a6a8-6693b29e3384" providerId="ADAL" clId="{70049B3B-9683-434B-934C-6F7DB459EBEB}" dt="2025-04-22T14:25:08.898" v="395" actId="14100"/>
          <ac:spMkLst>
            <pc:docMk/>
            <pc:sldMk cId="2180008703" sldId="2147482296"/>
            <ac:spMk id="9" creationId="{927B259A-1305-D56D-C1F6-D1C025EAF5A7}"/>
          </ac:spMkLst>
        </pc:spChg>
      </pc:sldChg>
      <pc:sldChg chg="modSp add">
        <pc:chgData name="Robin Rosengrün" userId="60fb5383-c85c-4d13-a6a8-6693b29e3384" providerId="ADAL" clId="{70049B3B-9683-434B-934C-6F7DB459EBEB}" dt="2025-04-22T14:25:00.655" v="394" actId="1076"/>
        <pc:sldMkLst>
          <pc:docMk/>
          <pc:sldMk cId="3862755354" sldId="2147482298"/>
        </pc:sldMkLst>
        <pc:picChg chg="mod">
          <ac:chgData name="Robin Rosengrün" userId="60fb5383-c85c-4d13-a6a8-6693b29e3384" providerId="ADAL" clId="{70049B3B-9683-434B-934C-6F7DB459EBEB}" dt="2025-04-22T14:25:00.655" v="394" actId="1076"/>
          <ac:picMkLst>
            <pc:docMk/>
            <pc:sldMk cId="3862755354" sldId="2147482298"/>
            <ac:picMk id="1026" creationId="{A6632343-7D31-4F24-0D2F-33DCD6A8AA55}"/>
          </ac:picMkLst>
        </pc:picChg>
      </pc:sldChg>
      <pc:sldChg chg="modSp add mod">
        <pc:chgData name="Robin Rosengrün" userId="60fb5383-c85c-4d13-a6a8-6693b29e3384" providerId="ADAL" clId="{70049B3B-9683-434B-934C-6F7DB459EBEB}" dt="2025-04-22T14:24:47.555" v="391" actId="27636"/>
        <pc:sldMkLst>
          <pc:docMk/>
          <pc:sldMk cId="3542633152" sldId="2147482299"/>
        </pc:sldMkLst>
        <pc:spChg chg="mod">
          <ac:chgData name="Robin Rosengrün" userId="60fb5383-c85c-4d13-a6a8-6693b29e3384" providerId="ADAL" clId="{70049B3B-9683-434B-934C-6F7DB459EBEB}" dt="2025-04-22T14:24:47.555" v="391" actId="27636"/>
          <ac:spMkLst>
            <pc:docMk/>
            <pc:sldMk cId="3542633152" sldId="2147482299"/>
            <ac:spMk id="2" creationId="{F2091172-4352-4FD1-2FDC-AD01F82E5326}"/>
          </ac:spMkLst>
        </pc:spChg>
      </pc:sldChg>
      <pc:sldChg chg="addSp delSp modSp add mod delAnim">
        <pc:chgData name="Robin Rosengrün" userId="60fb5383-c85c-4d13-a6a8-6693b29e3384" providerId="ADAL" clId="{70049B3B-9683-434B-934C-6F7DB459EBEB}" dt="2025-04-24T04:52:52.437" v="543" actId="478"/>
        <pc:sldMkLst>
          <pc:docMk/>
          <pc:sldMk cId="3376646289" sldId="2147482300"/>
        </pc:sldMkLst>
        <pc:spChg chg="add mod">
          <ac:chgData name="Robin Rosengrün" userId="60fb5383-c85c-4d13-a6a8-6693b29e3384" providerId="ADAL" clId="{70049B3B-9683-434B-934C-6F7DB459EBEB}" dt="2025-04-23T09:47:31.238" v="405" actId="1582"/>
          <ac:spMkLst>
            <pc:docMk/>
            <pc:sldMk cId="3376646289" sldId="2147482300"/>
            <ac:spMk id="2" creationId="{0B5ECAC7-8C71-9F7E-452F-B5B2BF1A18BB}"/>
          </ac:spMkLst>
        </pc:spChg>
        <pc:spChg chg="add mod">
          <ac:chgData name="Robin Rosengrün" userId="60fb5383-c85c-4d13-a6a8-6693b29e3384" providerId="ADAL" clId="{70049B3B-9683-434B-934C-6F7DB459EBEB}" dt="2025-04-23T09:51:18.684" v="473" actId="207"/>
          <ac:spMkLst>
            <pc:docMk/>
            <pc:sldMk cId="3376646289" sldId="2147482300"/>
            <ac:spMk id="3" creationId="{F566275E-9C2B-4A47-7E73-1D0157CF0E12}"/>
          </ac:spMkLst>
        </pc:spChg>
        <pc:spChg chg="add del mod">
          <ac:chgData name="Robin Rosengrün" userId="60fb5383-c85c-4d13-a6a8-6693b29e3384" providerId="ADAL" clId="{70049B3B-9683-434B-934C-6F7DB459EBEB}" dt="2025-04-24T04:52:52.437" v="543" actId="478"/>
          <ac:spMkLst>
            <pc:docMk/>
            <pc:sldMk cId="3376646289" sldId="2147482300"/>
            <ac:spMk id="4" creationId="{25AD598A-D608-1E70-69F7-016114771FFA}"/>
          </ac:spMkLst>
        </pc:spChg>
        <pc:spChg chg="add del mod">
          <ac:chgData name="Robin Rosengrün" userId="60fb5383-c85c-4d13-a6a8-6693b29e3384" providerId="ADAL" clId="{70049B3B-9683-434B-934C-6F7DB459EBEB}" dt="2025-04-23T09:48:55.183" v="421" actId="478"/>
          <ac:spMkLst>
            <pc:docMk/>
            <pc:sldMk cId="3376646289" sldId="2147482300"/>
            <ac:spMk id="5" creationId="{E86B7D00-EBE2-FC0C-B5E1-E68C4FD7D5DE}"/>
          </ac:spMkLst>
        </pc:spChg>
        <pc:spChg chg="add mod">
          <ac:chgData name="Robin Rosengrün" userId="60fb5383-c85c-4d13-a6a8-6693b29e3384" providerId="ADAL" clId="{70049B3B-9683-434B-934C-6F7DB459EBEB}" dt="2025-04-23T09:51:50.241" v="500" actId="20577"/>
          <ac:spMkLst>
            <pc:docMk/>
            <pc:sldMk cId="3376646289" sldId="2147482300"/>
            <ac:spMk id="6" creationId="{7D3DDEC1-DD38-8150-37A4-24B47656897D}"/>
          </ac:spMkLst>
        </pc:spChg>
        <pc:spChg chg="add mod">
          <ac:chgData name="Robin Rosengrün" userId="60fb5383-c85c-4d13-a6a8-6693b29e3384" providerId="ADAL" clId="{70049B3B-9683-434B-934C-6F7DB459EBEB}" dt="2025-04-23T09:49:45.599" v="436" actId="14100"/>
          <ac:spMkLst>
            <pc:docMk/>
            <pc:sldMk cId="3376646289" sldId="2147482300"/>
            <ac:spMk id="7" creationId="{6EB5FE85-082C-06AA-7829-4FFD07D31740}"/>
          </ac:spMkLst>
        </pc:spChg>
        <pc:spChg chg="add mod">
          <ac:chgData name="Robin Rosengrün" userId="60fb5383-c85c-4d13-a6a8-6693b29e3384" providerId="ADAL" clId="{70049B3B-9683-434B-934C-6F7DB459EBEB}" dt="2025-04-23T09:52:03.232" v="527" actId="20577"/>
          <ac:spMkLst>
            <pc:docMk/>
            <pc:sldMk cId="3376646289" sldId="2147482300"/>
            <ac:spMk id="8" creationId="{96356A92-BD10-2C5C-A5F9-DD304A7E9A11}"/>
          </ac:spMkLst>
        </pc:spChg>
        <pc:spChg chg="add mod">
          <ac:chgData name="Robin Rosengrün" userId="60fb5383-c85c-4d13-a6a8-6693b29e3384" providerId="ADAL" clId="{70049B3B-9683-434B-934C-6F7DB459EBEB}" dt="2025-04-23T09:52:09.233" v="542" actId="20577"/>
          <ac:spMkLst>
            <pc:docMk/>
            <pc:sldMk cId="3376646289" sldId="2147482300"/>
            <ac:spMk id="9" creationId="{25138C08-DAB5-A4BB-C80D-879639A158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C7891-88C0-4671-9411-1E6AB86DF28B}" type="datetimeFigureOut">
              <a:rPr lang="de-DE" smtClean="0"/>
              <a:t>23.04.2025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86A8C-B38B-45BF-BC7B-EB790417BF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271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86A8C-B38B-45BF-BC7B-EB790417BF4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27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7A53D8E-19B4-FEDD-7BE8-7E01451D94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800600" y="0"/>
            <a:ext cx="7391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17ECF-2751-D881-1D3C-280CE956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8821" y="990600"/>
            <a:ext cx="6018791" cy="357822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Session title</a:t>
            </a:r>
            <a:endParaRPr lang="en-GB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EDBB736-D8BA-061C-D545-0F3FC4753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8823" y="5022849"/>
            <a:ext cx="6018790" cy="1362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803780A-9C59-79FC-1F97-7146AA6C8B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V="1">
            <a:off x="5358823" y="4714875"/>
            <a:ext cx="6018790" cy="14668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45000">
                <a:schemeClr val="accent3"/>
              </a:gs>
              <a:gs pos="23000">
                <a:schemeClr val="accent2"/>
              </a:gs>
              <a:gs pos="100000">
                <a:schemeClr val="accent6"/>
              </a:gs>
              <a:gs pos="82000">
                <a:schemeClr val="accent5"/>
              </a:gs>
              <a:gs pos="65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4" name="Grafik 3" descr="Ein Bild, das Text, Grafiken, Grafikdesign, Schrift enthält.&#10;&#10;KI-generierte Inhalte können fehlerhaft sein.">
            <a:extLst>
              <a:ext uri="{FF2B5EF4-FFF2-40B4-BE49-F238E27FC236}">
                <a16:creationId xmlns:a16="http://schemas.microsoft.com/office/drawing/2014/main" id="{4DDE1DB8-25C4-5C2D-7369-ABA53045CD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137"/>
            <a:ext cx="4818981" cy="48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1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D685870-0498-8839-2625-21DCC29CD2D7}"/>
              </a:ext>
            </a:extLst>
          </p:cNvPr>
          <p:cNvSpPr txBox="1"/>
          <p:nvPr userDrawn="1"/>
        </p:nvSpPr>
        <p:spPr>
          <a:xfrm>
            <a:off x="524163" y="714269"/>
            <a:ext cx="6666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8800" b="1">
                <a:solidFill>
                  <a:schemeClr val="bg1"/>
                </a:solidFill>
                <a:latin typeface="Montserrat" panose="02000505000000020004" pitchFamily="2" charset="0"/>
              </a:rPr>
              <a:t>Feedback</a:t>
            </a:r>
            <a:endParaRPr lang="de-DE" sz="11500" b="1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A961D3-55E3-A2E5-7EC2-A6731280A1CE}"/>
              </a:ext>
            </a:extLst>
          </p:cNvPr>
          <p:cNvSpPr txBox="1"/>
          <p:nvPr userDrawn="1"/>
        </p:nvSpPr>
        <p:spPr>
          <a:xfrm>
            <a:off x="625475" y="1948846"/>
            <a:ext cx="5863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200" b="0" err="1">
                <a:solidFill>
                  <a:schemeClr val="bg1"/>
                </a:solidFill>
                <a:latin typeface="Montserrat" panose="02000505000000020004" pitchFamily="2" charset="0"/>
              </a:rPr>
              <a:t>Please</a:t>
            </a:r>
            <a:r>
              <a:rPr lang="de-DE" sz="3200" b="0">
                <a:solidFill>
                  <a:schemeClr val="bg1"/>
                </a:solidFill>
                <a:latin typeface="Montserrat" panose="02000505000000020004" pitchFamily="2" charset="0"/>
              </a:rPr>
              <a:t> rate </a:t>
            </a:r>
            <a:r>
              <a:rPr lang="de-DE" sz="3200" b="0" err="1">
                <a:solidFill>
                  <a:schemeClr val="bg1"/>
                </a:solidFill>
                <a:latin typeface="Montserrat" panose="02000505000000020004" pitchFamily="2" charset="0"/>
              </a:rPr>
              <a:t>my</a:t>
            </a:r>
            <a:r>
              <a:rPr lang="de-DE" sz="3200" b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de-DE" sz="3200" b="0" err="1">
                <a:solidFill>
                  <a:schemeClr val="bg1"/>
                </a:solidFill>
                <a:latin typeface="Montserrat" panose="02000505000000020004" pitchFamily="2" charset="0"/>
              </a:rPr>
              <a:t>session</a:t>
            </a:r>
            <a:r>
              <a:rPr lang="de-DE" sz="3200" b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de-DE" sz="3200" b="0" err="1">
                <a:solidFill>
                  <a:schemeClr val="bg1"/>
                </a:solidFill>
                <a:latin typeface="Montserrat" panose="02000505000000020004" pitchFamily="2" charset="0"/>
              </a:rPr>
              <a:t>to</a:t>
            </a:r>
            <a:r>
              <a:rPr lang="de-DE" sz="3200" b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de-DE" sz="3200" b="0" err="1">
                <a:solidFill>
                  <a:schemeClr val="bg1"/>
                </a:solidFill>
                <a:latin typeface="Montserrat" panose="02000505000000020004" pitchFamily="2" charset="0"/>
              </a:rPr>
              <a:t>help</a:t>
            </a:r>
            <a:r>
              <a:rPr lang="de-DE" sz="3200" b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de-DE" sz="3200" b="0" err="1">
                <a:solidFill>
                  <a:schemeClr val="bg1"/>
                </a:solidFill>
                <a:latin typeface="Montserrat" panose="02000505000000020004" pitchFamily="2" charset="0"/>
              </a:rPr>
              <a:t>us</a:t>
            </a:r>
            <a:r>
              <a:rPr lang="de-DE" sz="3200" b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de-DE" sz="3200" b="0" err="1">
                <a:solidFill>
                  <a:schemeClr val="bg1"/>
                </a:solidFill>
                <a:latin typeface="Montserrat" panose="02000505000000020004" pitchFamily="2" charset="0"/>
              </a:rPr>
              <a:t>improve</a:t>
            </a:r>
            <a:r>
              <a:rPr lang="de-DE" sz="3200" b="0">
                <a:solidFill>
                  <a:schemeClr val="bg1"/>
                </a:solidFill>
                <a:latin typeface="Montserrat" panose="02000505000000020004" pitchFamily="2" charset="0"/>
              </a:rPr>
              <a:t>!</a:t>
            </a:r>
            <a:endParaRPr lang="de-DE" sz="4000" b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9" name="Grafik 20" descr="Ein Bild, das Grafiken, Screenshot, Grafikdesign, Text enthält.&#10;&#10;Automatisch generierte Beschreibung">
            <a:extLst>
              <a:ext uri="{FF2B5EF4-FFF2-40B4-BE49-F238E27FC236}">
                <a16:creationId xmlns:a16="http://schemas.microsoft.com/office/drawing/2014/main" id="{FB337131-14C3-341D-6306-AB6DBA849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33409"/>
          <a:stretch/>
        </p:blipFill>
        <p:spPr>
          <a:xfrm>
            <a:off x="7488562" y="369564"/>
            <a:ext cx="1393208" cy="735575"/>
          </a:xfrm>
          <a:prstGeom prst="rect">
            <a:avLst/>
          </a:prstGeom>
        </p:spPr>
      </p:pic>
      <p:sp>
        <p:nvSpPr>
          <p:cNvPr id="10" name="Textfeld 21">
            <a:extLst>
              <a:ext uri="{FF2B5EF4-FFF2-40B4-BE49-F238E27FC236}">
                <a16:creationId xmlns:a16="http://schemas.microsoft.com/office/drawing/2014/main" id="{73BE8A93-2526-8557-4E70-9A27A86D772D}"/>
              </a:ext>
            </a:extLst>
          </p:cNvPr>
          <p:cNvSpPr txBox="1"/>
          <p:nvPr userDrawn="1"/>
        </p:nvSpPr>
        <p:spPr>
          <a:xfrm>
            <a:off x="8697600" y="458808"/>
            <a:ext cx="28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chemeClr val="bg1"/>
                </a:solidFill>
                <a:latin typeface="Montserrat" panose="02000505000000020004" pitchFamily="2" charset="0"/>
              </a:rPr>
              <a:t>ColorCloud</a:t>
            </a:r>
            <a:endParaRPr lang="de-DE" sz="1400" b="1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67F10-10CB-B056-8063-DC484C013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2000"/>
            <a:ext cx="10515600" cy="7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Feedback</a:t>
            </a:r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794B11-627A-5F85-5D3C-DBCC2FAC2054}"/>
              </a:ext>
            </a:extLst>
          </p:cNvPr>
          <p:cNvSpPr txBox="1"/>
          <p:nvPr userDrawn="1"/>
        </p:nvSpPr>
        <p:spPr>
          <a:xfrm>
            <a:off x="625475" y="3831937"/>
            <a:ext cx="6122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1">
                <a:solidFill>
                  <a:schemeClr val="accent3"/>
                </a:solidFill>
                <a:latin typeface="Montserrat" panose="02000505000000020004" pitchFamily="2" charset="0"/>
              </a:rPr>
              <a:t>Take </a:t>
            </a:r>
            <a:r>
              <a:rPr lang="de-DE" sz="2400" b="1" err="1">
                <a:solidFill>
                  <a:schemeClr val="accent3"/>
                </a:solidFill>
                <a:latin typeface="Montserrat" panose="02000505000000020004" pitchFamily="2" charset="0"/>
              </a:rPr>
              <a:t>part</a:t>
            </a:r>
            <a:r>
              <a:rPr lang="de-DE" sz="2400" b="1">
                <a:solidFill>
                  <a:schemeClr val="accent3"/>
                </a:solidFill>
                <a:latin typeface="Montserrat" panose="02000505000000020004" pitchFamily="2" charset="0"/>
              </a:rPr>
              <a:t> in ColorCloud Raffle</a:t>
            </a:r>
            <a:r>
              <a:rPr lang="de-DE" sz="2400" b="0">
                <a:solidFill>
                  <a:schemeClr val="accent3"/>
                </a:solidFill>
                <a:latin typeface="Montserrat" panose="02000505000000020004" pitchFamily="2" charset="0"/>
              </a:rPr>
              <a:t> 🔥</a:t>
            </a:r>
          </a:p>
          <a:p>
            <a:pPr algn="l"/>
            <a:r>
              <a:rPr lang="en-US" sz="2400" b="0">
                <a:solidFill>
                  <a:schemeClr val="bg1"/>
                </a:solidFill>
                <a:latin typeface="Montserrat" panose="02000505000000020004" pitchFamily="2" charset="0"/>
              </a:rPr>
              <a:t>Every submitted feedback counts as one raffle ticket! </a:t>
            </a:r>
            <a:r>
              <a:rPr lang="en-US" sz="2400" b="1">
                <a:solidFill>
                  <a:schemeClr val="bg1"/>
                </a:solidFill>
                <a:latin typeface="Montserrat" panose="02000505000000020004" pitchFamily="2" charset="0"/>
              </a:rPr>
              <a:t>Good luck </a:t>
            </a:r>
            <a:r>
              <a:rPr lang="de-DE" sz="2400" b="0">
                <a:solidFill>
                  <a:schemeClr val="bg1"/>
                </a:solidFill>
                <a:latin typeface="Montserrat" panose="02000505000000020004" pitchFamily="2" charset="0"/>
              </a:rPr>
              <a:t>🍀</a:t>
            </a:r>
          </a:p>
        </p:txBody>
      </p:sp>
      <p:pic>
        <p:nvPicPr>
          <p:cNvPr id="8" name="Grafik 7" descr="Ein Bild, das Muster, Pixel, Design enthält.&#10;&#10;KI-generierte Inhalte können fehlerhaft sein.">
            <a:extLst>
              <a:ext uri="{FF2B5EF4-FFF2-40B4-BE49-F238E27FC236}">
                <a16:creationId xmlns:a16="http://schemas.microsoft.com/office/drawing/2014/main" id="{42C2D953-4EA8-FB28-459E-A163DD950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t="7926" r="7927" b="8223"/>
          <a:stretch/>
        </p:blipFill>
        <p:spPr>
          <a:xfrm>
            <a:off x="7755466" y="1644605"/>
            <a:ext cx="3581400" cy="35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3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ue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97A41-CFC2-713A-1B8F-685F20F74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D7612-DCED-7813-00F3-06B3F8C9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523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urple 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F4989-B97B-B37A-C732-D5FFE7DB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DCB8671-9213-FF52-20D1-9BD0C68C0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63922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Green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66CAD5-2313-D86B-6EC8-5CE6C3A4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84068E2-5EB0-48A6-4597-9B92947E2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983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urple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4AAA8-F397-287B-16AA-72C6857F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15B099A-5B7F-540C-386C-5E050522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58128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ue 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C1D4350B-DD91-1F21-7023-3A9B79158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5EE9DF-60F9-1CE9-A7A3-A4493C48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186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Yellow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0240A-B056-E20C-D23B-E0FB5711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1640CAF-C37D-FB3C-DCA0-43B9E29CC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6474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nk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A630E-F9EF-3A6F-EA41-42D2A65E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0D8263F-2F53-3CF0-93B3-45486E8C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19794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ainbow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3466-0697-1C2F-E3D4-3AB3B287E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75EC2-6D4B-9D78-DBC1-63C5BDEA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9913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ainbow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94280E-D5C2-07BD-6046-EE2EEE4B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3E44640-0398-8D06-4613-B90550EDF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8576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du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8B9163C1-5DCA-D712-A10C-2A1E3A50BD5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 userDrawn="1"/>
        </p:nvSpPr>
        <p:spPr>
          <a:xfrm>
            <a:off x="1057684" y="769257"/>
            <a:ext cx="3648273" cy="36482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6925A-7827-26EF-5D3E-5F3DA85DB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3331" y="1421817"/>
            <a:ext cx="6494400" cy="8280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000" b="1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Your name</a:t>
            </a:r>
            <a:endParaRPr lang="en-GB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F8D4A55-F8B9-3BC7-56D4-5CDC8770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pic" sz="quarter" idx="10"/>
          </p:nvPr>
        </p:nvSpPr>
        <p:spPr>
          <a:xfrm>
            <a:off x="1147684" y="871271"/>
            <a:ext cx="3456259" cy="3456259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8" name="Inhaltsplatzhalter 16">
            <a:extLst>
              <a:ext uri="{FF2B5EF4-FFF2-40B4-BE49-F238E27FC236}">
                <a16:creationId xmlns:a16="http://schemas.microsoft.com/office/drawing/2014/main" id="{E5B3E6FB-BD87-2F6D-9B9D-72F9BE7382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063331" y="2161186"/>
            <a:ext cx="6494679" cy="6319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title, </a:t>
            </a:r>
            <a:r>
              <a:rPr lang="de-DE" err="1"/>
              <a:t>company</a:t>
            </a:r>
            <a:endParaRPr lang="de-DE"/>
          </a:p>
        </p:txBody>
      </p:sp>
      <p:sp>
        <p:nvSpPr>
          <p:cNvPr id="19" name="Inhaltsplatzhalter 16">
            <a:extLst>
              <a:ext uri="{FF2B5EF4-FFF2-40B4-BE49-F238E27FC236}">
                <a16:creationId xmlns:a16="http://schemas.microsoft.com/office/drawing/2014/main" id="{BF282614-BEFF-348F-1D82-8B7FD22A49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89874" y="2818730"/>
            <a:ext cx="5985613" cy="45607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Country</a:t>
            </a:r>
          </a:p>
        </p:txBody>
      </p:sp>
      <p:sp>
        <p:nvSpPr>
          <p:cNvPr id="20" name="Inhaltsplatzhalter 16">
            <a:extLst>
              <a:ext uri="{FF2B5EF4-FFF2-40B4-BE49-F238E27FC236}">
                <a16:creationId xmlns:a16="http://schemas.microsoft.com/office/drawing/2014/main" id="{107FE548-A1A4-414C-6E21-CEE597C0193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89874" y="3584633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LinkedIn Account</a:t>
            </a:r>
          </a:p>
        </p:txBody>
      </p:sp>
      <p:pic>
        <p:nvPicPr>
          <p:cNvPr id="21" name="Grafik 20" descr="Ein Bild, das Grafiken, Screenshot, Grafikdesign, Text enthält.&#10;&#10;Automatisch generierte Beschreibung">
            <a:extLst>
              <a:ext uri="{FF2B5EF4-FFF2-40B4-BE49-F238E27FC236}">
                <a16:creationId xmlns:a16="http://schemas.microsoft.com/office/drawing/2014/main" id="{C30CB161-5844-6AFE-D0FB-101970C75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33409"/>
          <a:stretch/>
        </p:blipFill>
        <p:spPr>
          <a:xfrm>
            <a:off x="7488562" y="369564"/>
            <a:ext cx="1393208" cy="73557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F42126A-4544-3B76-FC4E-14C255797260}"/>
              </a:ext>
            </a:extLst>
          </p:cNvPr>
          <p:cNvSpPr txBox="1"/>
          <p:nvPr userDrawn="1"/>
        </p:nvSpPr>
        <p:spPr>
          <a:xfrm>
            <a:off x="8697600" y="458808"/>
            <a:ext cx="28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chemeClr val="bg1"/>
                </a:solidFill>
                <a:latin typeface="Montserrat" panose="02000505000000020004" pitchFamily="2" charset="0"/>
              </a:rPr>
              <a:t>ColorCloud</a:t>
            </a:r>
            <a:endParaRPr lang="de-DE" sz="1400" b="1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1A2604-D825-30EC-84CF-A8766EA1A98C}"/>
              </a:ext>
            </a:extLst>
          </p:cNvPr>
          <p:cNvSpPr txBox="1"/>
          <p:nvPr userDrawn="1"/>
        </p:nvSpPr>
        <p:spPr>
          <a:xfrm>
            <a:off x="175945" y="5611497"/>
            <a:ext cx="3948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chemeClr val="bg1"/>
                </a:solidFill>
                <a:latin typeface="Montserrat" panose="02000505000000020004" pitchFamily="2" charset="0"/>
              </a:rPr>
              <a:t>#ColorCloudSpeaker🌈</a:t>
            </a:r>
            <a:endParaRPr lang="de-DE" sz="1050" b="1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3" name="Grafik 2" descr="Ein Bild, das Symbol, Kreis, Symmetrie, weiß enthält.&#10;&#10;Automatisch generierte Beschreibung">
            <a:extLst>
              <a:ext uri="{FF2B5EF4-FFF2-40B4-BE49-F238E27FC236}">
                <a16:creationId xmlns:a16="http://schemas.microsoft.com/office/drawing/2014/main" id="{F31BB3A9-1721-00F0-9C97-9A24A3CEE1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461" y="5229389"/>
            <a:ext cx="331378" cy="331378"/>
          </a:xfrm>
          <a:prstGeom prst="rect">
            <a:avLst/>
          </a:prstGeom>
        </p:spPr>
      </p:pic>
      <p:pic>
        <p:nvPicPr>
          <p:cNvPr id="5" name="Grafik 4" descr="Ein Bild, das Symbol, Reihe, weiß, Grafiken enthält.&#10;&#10;Automatisch generierte Beschreibung">
            <a:extLst>
              <a:ext uri="{FF2B5EF4-FFF2-40B4-BE49-F238E27FC236}">
                <a16:creationId xmlns:a16="http://schemas.microsoft.com/office/drawing/2014/main" id="{CA90F581-0235-6C00-73FC-F90CA7BACA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56" y="4646976"/>
            <a:ext cx="352588" cy="352588"/>
          </a:xfrm>
          <a:prstGeom prst="rect">
            <a:avLst/>
          </a:prstGeom>
        </p:spPr>
      </p:pic>
      <p:pic>
        <p:nvPicPr>
          <p:cNvPr id="9" name="Grafik 8" descr="Ein Bild, das Symbol, Reihe, Schrift, weiß enthält.&#10;&#10;Automatisch generierte Beschreibung">
            <a:extLst>
              <a:ext uri="{FF2B5EF4-FFF2-40B4-BE49-F238E27FC236}">
                <a16:creationId xmlns:a16="http://schemas.microsoft.com/office/drawing/2014/main" id="{CC9BD441-2CC3-8CAF-F5C3-AB19420171E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56" y="4108504"/>
            <a:ext cx="352588" cy="352588"/>
          </a:xfrm>
          <a:prstGeom prst="rect">
            <a:avLst/>
          </a:prstGeom>
        </p:spPr>
      </p:pic>
      <p:pic>
        <p:nvPicPr>
          <p:cNvPr id="16" name="Grafik 15" descr="Ein Bild, das Logo, Schrift, Grafiken, Symbol enthält.&#10;&#10;Automatisch generierte Beschreibung">
            <a:extLst>
              <a:ext uri="{FF2B5EF4-FFF2-40B4-BE49-F238E27FC236}">
                <a16:creationId xmlns:a16="http://schemas.microsoft.com/office/drawing/2014/main" id="{5A1198B0-FF60-34A3-D3EC-45A7D4E7D7B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12" y="3513825"/>
            <a:ext cx="314677" cy="314677"/>
          </a:xfrm>
          <a:prstGeom prst="rect">
            <a:avLst/>
          </a:prstGeom>
        </p:spPr>
      </p:pic>
      <p:pic>
        <p:nvPicPr>
          <p:cNvPr id="25" name="Grafik 24" descr="Ein Bild, das Grafiken, Symbol, Kreis, weiß enthält.&#10;&#10;Automatisch generierte Beschreibung">
            <a:extLst>
              <a:ext uri="{FF2B5EF4-FFF2-40B4-BE49-F238E27FC236}">
                <a16:creationId xmlns:a16="http://schemas.microsoft.com/office/drawing/2014/main" id="{6B9D5D1F-DE21-2E8A-FD6E-002150C03FD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12" y="2905571"/>
            <a:ext cx="363076" cy="363076"/>
          </a:xfrm>
          <a:prstGeom prst="rect">
            <a:avLst/>
          </a:prstGeom>
        </p:spPr>
      </p:pic>
      <p:sp>
        <p:nvSpPr>
          <p:cNvPr id="26" name="Inhaltsplatzhalter 16">
            <a:extLst>
              <a:ext uri="{FF2B5EF4-FFF2-40B4-BE49-F238E27FC236}">
                <a16:creationId xmlns:a16="http://schemas.microsoft.com/office/drawing/2014/main" id="{1399A362-51F1-1248-AF69-5E23172AAC1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589874" y="4148522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X Account</a:t>
            </a:r>
          </a:p>
        </p:txBody>
      </p:sp>
      <p:sp>
        <p:nvSpPr>
          <p:cNvPr id="27" name="Inhaltsplatzhalter 16">
            <a:extLst>
              <a:ext uri="{FF2B5EF4-FFF2-40B4-BE49-F238E27FC236}">
                <a16:creationId xmlns:a16="http://schemas.microsoft.com/office/drawing/2014/main" id="{FBE5A1D7-9531-87F3-D5D3-B218916478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589874" y="4689153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E-Mail</a:t>
            </a:r>
          </a:p>
        </p:txBody>
      </p:sp>
      <p:sp>
        <p:nvSpPr>
          <p:cNvPr id="28" name="Inhaltsplatzhalter 16">
            <a:extLst>
              <a:ext uri="{FF2B5EF4-FFF2-40B4-BE49-F238E27FC236}">
                <a16:creationId xmlns:a16="http://schemas.microsoft.com/office/drawing/2014/main" id="{552C501B-E6A1-9724-BAD5-A8886BD0D7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89874" y="5251628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267972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ainbow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23CD2-1AB9-5917-BDD9-FE136FB1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32E9F80-74EC-7634-D679-009A898E3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59263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c 1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, Wolke, draußen, Sonnenuntergang enthält.&#10;&#10;Automatisch generierte Beschreibung">
            <a:extLst>
              <a:ext uri="{FF2B5EF4-FFF2-40B4-BE49-F238E27FC236}">
                <a16:creationId xmlns:a16="http://schemas.microsoft.com/office/drawing/2014/main" id="{B9306347-0A34-D26A-0DC3-29C5B15D4D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r="11513"/>
          <a:stretch/>
        </p:blipFill>
        <p:spPr>
          <a:xfrm>
            <a:off x="6554644" y="0"/>
            <a:ext cx="5637356" cy="6223499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AB20D2B-51BA-E309-5A16-48EC1F7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52578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DD60FE-0404-14CB-B192-E37347CF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770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60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c 2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97A41-CFC2-713A-1B8F-685F20F74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52578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306347-0A34-D26A-0DC3-29C5B15D4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1" b="13171"/>
          <a:stretch/>
        </p:blipFill>
        <p:spPr>
          <a:xfrm>
            <a:off x="6554644" y="0"/>
            <a:ext cx="5637356" cy="62234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A7C736-1D24-CD15-560E-5EC1425F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770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515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c 3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9306347-0A34-D26A-0DC3-29C5B15D4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16192"/>
          <a:stretch/>
        </p:blipFill>
        <p:spPr>
          <a:xfrm>
            <a:off x="6554644" y="0"/>
            <a:ext cx="5637356" cy="62234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4264FD-ED12-8962-D359-983F3E90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770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0AC7D97-F458-6FEC-6CCD-56B51ED0B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52578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30733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c 4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9306347-0A34-D26A-0DC3-29C5B15D4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4" b="8534"/>
          <a:stretch/>
        </p:blipFill>
        <p:spPr>
          <a:xfrm>
            <a:off x="6554644" y="0"/>
            <a:ext cx="5637356" cy="62234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AF1390-E7EB-68E3-06B1-FCD8856B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770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57601EA-3B4A-3720-1F5E-C9B4B0629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52578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43489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9C66F57-5DF6-7C32-9BB4-1B42D148BE7C}"/>
              </a:ext>
            </a:extLst>
          </p:cNvPr>
          <p:cNvSpPr>
            <a:spLocks/>
          </p:cNvSpPr>
          <p:nvPr userDrawn="1"/>
        </p:nvSpPr>
        <p:spPr>
          <a:xfrm>
            <a:off x="749589" y="901700"/>
            <a:ext cx="10705811" cy="4594311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08B4E505-9C25-D1B3-9FC6-30FD98C8F87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7600" y="1361988"/>
            <a:ext cx="9956800" cy="28304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„A </a:t>
            </a:r>
            <a:r>
              <a:rPr lang="de-DE" err="1"/>
              <a:t>presentation</a:t>
            </a:r>
            <a:r>
              <a:rPr lang="de-DE"/>
              <a:t> </a:t>
            </a:r>
            <a:r>
              <a:rPr lang="de-DE" err="1"/>
              <a:t>without</a:t>
            </a:r>
            <a:r>
              <a:rPr lang="de-DE"/>
              <a:t> a </a:t>
            </a:r>
            <a:r>
              <a:rPr lang="de-DE" err="1"/>
              <a:t>quote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bad</a:t>
            </a:r>
            <a:r>
              <a:rPr lang="de-DE"/>
              <a:t> </a:t>
            </a:r>
            <a:r>
              <a:rPr lang="de-DE" err="1"/>
              <a:t>presentation</a:t>
            </a:r>
            <a:r>
              <a:rPr lang="de-DE"/>
              <a:t>“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12E5E24-70FD-6432-AE4F-FDEEAB8F597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17600" y="4502989"/>
            <a:ext cx="9956800" cy="695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0" i="1"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Benedikt Bergmann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1D9A1A-9D57-0FC5-4C5A-25513B444C51}"/>
              </a:ext>
            </a:extLst>
          </p:cNvPr>
          <p:cNvSpPr/>
          <p:nvPr userDrawn="1"/>
        </p:nvSpPr>
        <p:spPr>
          <a:xfrm rot="10800000" flipV="1">
            <a:off x="1117600" y="4327412"/>
            <a:ext cx="9956800" cy="692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45000">
                <a:schemeClr val="accent3"/>
              </a:gs>
              <a:gs pos="23000">
                <a:schemeClr val="accent2"/>
              </a:gs>
              <a:gs pos="100000">
                <a:schemeClr val="accent6"/>
              </a:gs>
              <a:gs pos="82000">
                <a:schemeClr val="accent5"/>
              </a:gs>
              <a:gs pos="65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9047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EBD345-57DC-01F2-41D4-2C61F6C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E9B6B24-8ECC-C819-7953-6EA8396D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13496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Grafiken, Screenshot, Grafikdesign, Text enthält.&#10;&#10;Automatisch generierte Beschreibung">
            <a:extLst>
              <a:ext uri="{FF2B5EF4-FFF2-40B4-BE49-F238E27FC236}">
                <a16:creationId xmlns:a16="http://schemas.microsoft.com/office/drawing/2014/main" id="{46F2563C-62E8-4F5C-F58C-2156ACF6A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17525"/>
          <a:stretch/>
        </p:blipFill>
        <p:spPr>
          <a:xfrm>
            <a:off x="10795000" y="5802463"/>
            <a:ext cx="1242292" cy="8532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796598-104C-0924-8789-4C8502E7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02A022D-0959-2235-FC25-33A14094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57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16205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ue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97A41-CFC2-713A-1B8F-685F20F74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BEF0DDB-E094-97EC-9616-DC211B0D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8542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urple 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208A5F-F59A-ABDC-43B1-35639BFC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B030561-E189-E555-8CE5-631CD2C7243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9106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Introdu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8B9163C1-5DCA-D712-A10C-2A1E3A50BD5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 userDrawn="1"/>
        </p:nvSpPr>
        <p:spPr>
          <a:xfrm>
            <a:off x="1057684" y="769257"/>
            <a:ext cx="3648273" cy="36482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6925A-7827-26EF-5D3E-5F3DA85DB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3331" y="1421817"/>
            <a:ext cx="6494400" cy="8280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000" b="1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Your name</a:t>
            </a:r>
            <a:endParaRPr lang="en-GB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F8D4A55-F8B9-3BC7-56D4-5CDC8770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pic" sz="quarter" idx="10"/>
          </p:nvPr>
        </p:nvSpPr>
        <p:spPr>
          <a:xfrm>
            <a:off x="1147684" y="871271"/>
            <a:ext cx="3456259" cy="3456259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8" name="Inhaltsplatzhalter 16">
            <a:extLst>
              <a:ext uri="{FF2B5EF4-FFF2-40B4-BE49-F238E27FC236}">
                <a16:creationId xmlns:a16="http://schemas.microsoft.com/office/drawing/2014/main" id="{E5B3E6FB-BD87-2F6D-9B9D-72F9BE7382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063331" y="2161186"/>
            <a:ext cx="6494679" cy="6319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title, </a:t>
            </a:r>
            <a:r>
              <a:rPr lang="de-DE" err="1"/>
              <a:t>company</a:t>
            </a:r>
            <a:endParaRPr lang="de-DE"/>
          </a:p>
        </p:txBody>
      </p:sp>
      <p:sp>
        <p:nvSpPr>
          <p:cNvPr id="19" name="Inhaltsplatzhalter 16">
            <a:extLst>
              <a:ext uri="{FF2B5EF4-FFF2-40B4-BE49-F238E27FC236}">
                <a16:creationId xmlns:a16="http://schemas.microsoft.com/office/drawing/2014/main" id="{BF282614-BEFF-348F-1D82-8B7FD22A49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89874" y="2818730"/>
            <a:ext cx="5985613" cy="45607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Country</a:t>
            </a:r>
          </a:p>
        </p:txBody>
      </p:sp>
      <p:sp>
        <p:nvSpPr>
          <p:cNvPr id="20" name="Inhaltsplatzhalter 16">
            <a:extLst>
              <a:ext uri="{FF2B5EF4-FFF2-40B4-BE49-F238E27FC236}">
                <a16:creationId xmlns:a16="http://schemas.microsoft.com/office/drawing/2014/main" id="{107FE548-A1A4-414C-6E21-CEE597C0193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89874" y="3584633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LinkedIn Account</a:t>
            </a:r>
          </a:p>
        </p:txBody>
      </p:sp>
      <p:pic>
        <p:nvPicPr>
          <p:cNvPr id="21" name="Grafik 20" descr="Ein Bild, das Grafiken, Screenshot, Grafikdesign, Text enthält.&#10;&#10;Automatisch generierte Beschreibung">
            <a:extLst>
              <a:ext uri="{FF2B5EF4-FFF2-40B4-BE49-F238E27FC236}">
                <a16:creationId xmlns:a16="http://schemas.microsoft.com/office/drawing/2014/main" id="{C30CB161-5844-6AFE-D0FB-101970C75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33409"/>
          <a:stretch/>
        </p:blipFill>
        <p:spPr>
          <a:xfrm>
            <a:off x="7488562" y="369564"/>
            <a:ext cx="1393208" cy="73557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F42126A-4544-3B76-FC4E-14C255797260}"/>
              </a:ext>
            </a:extLst>
          </p:cNvPr>
          <p:cNvSpPr txBox="1"/>
          <p:nvPr userDrawn="1"/>
        </p:nvSpPr>
        <p:spPr>
          <a:xfrm>
            <a:off x="8697600" y="458808"/>
            <a:ext cx="28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chemeClr val="bg1"/>
                </a:solidFill>
                <a:latin typeface="Montserrat" panose="02000505000000020004" pitchFamily="2" charset="0"/>
              </a:rPr>
              <a:t>ColorCloud</a:t>
            </a:r>
            <a:endParaRPr lang="de-DE" sz="1400" b="1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1A2604-D825-30EC-84CF-A8766EA1A98C}"/>
              </a:ext>
            </a:extLst>
          </p:cNvPr>
          <p:cNvSpPr txBox="1"/>
          <p:nvPr userDrawn="1"/>
        </p:nvSpPr>
        <p:spPr>
          <a:xfrm>
            <a:off x="175945" y="5611497"/>
            <a:ext cx="3948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chemeClr val="bg1"/>
                </a:solidFill>
                <a:latin typeface="Montserrat" panose="02000505000000020004" pitchFamily="2" charset="0"/>
              </a:rPr>
              <a:t>#ColorCloudSpeaker🌈</a:t>
            </a:r>
            <a:endParaRPr lang="de-DE" sz="1050" b="1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3" name="Grafik 2" descr="Ein Bild, das Symbol, Kreis, Symmetrie, weiß enthält.&#10;&#10;Automatisch generierte Beschreibung">
            <a:extLst>
              <a:ext uri="{FF2B5EF4-FFF2-40B4-BE49-F238E27FC236}">
                <a16:creationId xmlns:a16="http://schemas.microsoft.com/office/drawing/2014/main" id="{F31BB3A9-1721-00F0-9C97-9A24A3CEE1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461" y="5229389"/>
            <a:ext cx="331378" cy="331378"/>
          </a:xfrm>
          <a:prstGeom prst="rect">
            <a:avLst/>
          </a:prstGeom>
        </p:spPr>
      </p:pic>
      <p:pic>
        <p:nvPicPr>
          <p:cNvPr id="5" name="Grafik 4" descr="Ein Bild, das Symbol, Reihe, weiß, Grafiken enthält.&#10;&#10;Automatisch generierte Beschreibung">
            <a:extLst>
              <a:ext uri="{FF2B5EF4-FFF2-40B4-BE49-F238E27FC236}">
                <a16:creationId xmlns:a16="http://schemas.microsoft.com/office/drawing/2014/main" id="{CA90F581-0235-6C00-73FC-F90CA7BACA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56" y="4646976"/>
            <a:ext cx="352588" cy="352588"/>
          </a:xfrm>
          <a:prstGeom prst="rect">
            <a:avLst/>
          </a:prstGeom>
        </p:spPr>
      </p:pic>
      <p:pic>
        <p:nvPicPr>
          <p:cNvPr id="16" name="Grafik 15" descr="Ein Bild, das Logo, Schrift, Grafiken, Symbol enthält.&#10;&#10;Automatisch generierte Beschreibung">
            <a:extLst>
              <a:ext uri="{FF2B5EF4-FFF2-40B4-BE49-F238E27FC236}">
                <a16:creationId xmlns:a16="http://schemas.microsoft.com/office/drawing/2014/main" id="{5A1198B0-FF60-34A3-D3EC-45A7D4E7D7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12" y="3513825"/>
            <a:ext cx="314677" cy="314677"/>
          </a:xfrm>
          <a:prstGeom prst="rect">
            <a:avLst/>
          </a:prstGeom>
        </p:spPr>
      </p:pic>
      <p:pic>
        <p:nvPicPr>
          <p:cNvPr id="25" name="Grafik 24" descr="Ein Bild, das Grafiken, Symbol, Kreis, weiß enthält.&#10;&#10;Automatisch generierte Beschreibung">
            <a:extLst>
              <a:ext uri="{FF2B5EF4-FFF2-40B4-BE49-F238E27FC236}">
                <a16:creationId xmlns:a16="http://schemas.microsoft.com/office/drawing/2014/main" id="{6B9D5D1F-DE21-2E8A-FD6E-002150C03FD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12" y="2905571"/>
            <a:ext cx="363076" cy="363076"/>
          </a:xfrm>
          <a:prstGeom prst="rect">
            <a:avLst/>
          </a:prstGeom>
        </p:spPr>
      </p:pic>
      <p:sp>
        <p:nvSpPr>
          <p:cNvPr id="26" name="Inhaltsplatzhalter 16">
            <a:extLst>
              <a:ext uri="{FF2B5EF4-FFF2-40B4-BE49-F238E27FC236}">
                <a16:creationId xmlns:a16="http://schemas.microsoft.com/office/drawing/2014/main" id="{1399A362-51F1-1248-AF69-5E23172AAC1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589874" y="4148522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Youtube</a:t>
            </a:r>
            <a:r>
              <a:rPr lang="de-DE"/>
              <a:t> Channel</a:t>
            </a:r>
          </a:p>
        </p:txBody>
      </p:sp>
      <p:sp>
        <p:nvSpPr>
          <p:cNvPr id="27" name="Inhaltsplatzhalter 16">
            <a:extLst>
              <a:ext uri="{FF2B5EF4-FFF2-40B4-BE49-F238E27FC236}">
                <a16:creationId xmlns:a16="http://schemas.microsoft.com/office/drawing/2014/main" id="{FBE5A1D7-9531-87F3-D5D3-B218916478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589874" y="4689153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E-Mail</a:t>
            </a:r>
          </a:p>
        </p:txBody>
      </p:sp>
      <p:sp>
        <p:nvSpPr>
          <p:cNvPr id="28" name="Inhaltsplatzhalter 16">
            <a:extLst>
              <a:ext uri="{FF2B5EF4-FFF2-40B4-BE49-F238E27FC236}">
                <a16:creationId xmlns:a16="http://schemas.microsoft.com/office/drawing/2014/main" id="{552C501B-E6A1-9724-BAD5-A8886BD0D7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89874" y="5251628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Website</a:t>
            </a:r>
          </a:p>
        </p:txBody>
      </p:sp>
      <p:pic>
        <p:nvPicPr>
          <p:cNvPr id="6" name="Grafik 5" descr="Ein Bild, das Symbol, Logo, Schrift, weiß enthält.&#10;&#10;Automatisch generierte Beschreibung">
            <a:extLst>
              <a:ext uri="{FF2B5EF4-FFF2-40B4-BE49-F238E27FC236}">
                <a16:creationId xmlns:a16="http://schemas.microsoft.com/office/drawing/2014/main" id="{8F8D27F3-529F-DE43-F9A1-4F90E5D0E3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787" y="4129167"/>
            <a:ext cx="396726" cy="3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083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Green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C0CE81-61B3-3FBB-12FB-B39D93E4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37E8139-2713-B719-92B0-0D6E7CFE7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05644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urple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44F81B-CCDB-CB18-325B-40BC8D64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2D5B42B-3432-638B-16CF-A0148941A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794478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ue 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6A0B22-BB77-AB41-F32C-174F5C7B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678A81A-E7FF-00C4-C1AA-EF101126D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479127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Yellow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A7583F-5866-1AC0-26EA-54D81894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BEDED0D8-D069-227C-2268-78CE928C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50367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nk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0E9B57-EBE4-6E01-9EA2-3B857E18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254CBC4-1F1C-2226-C323-2B9C1E212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460507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ainbow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4F04FE-FDB2-8A88-880A-C4CCD128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50F3DF0-C3A5-1CC9-7886-091056478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98498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ainbow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7649F9-6ED5-C8B2-A025-DCD5599A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06825877-E223-6202-357F-1F14F3E29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704874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ainbow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276DE3-1B09-03E8-F281-4CE06349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49B5AE1C-25E2-B55A-1612-E79FC5479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852751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c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97A41-CFC2-713A-1B8F-685F20F74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52578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Grafik 4" descr="Ein Bild, das Gebäude, Wolke, draußen, Sonnenuntergang enthält.&#10;&#10;Automatisch generierte Beschreibung">
            <a:extLst>
              <a:ext uri="{FF2B5EF4-FFF2-40B4-BE49-F238E27FC236}">
                <a16:creationId xmlns:a16="http://schemas.microsoft.com/office/drawing/2014/main" id="{B9306347-0A34-D26A-0DC3-29C5B15D4D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0" r="11513"/>
          <a:stretch/>
        </p:blipFill>
        <p:spPr>
          <a:xfrm>
            <a:off x="6554644" y="0"/>
            <a:ext cx="5637356" cy="622349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DD5077E-DD4E-6C55-A29D-AFFAB99A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7709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3674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9306347-0A34-D26A-0DC3-29C5B15D4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1" b="13171"/>
          <a:stretch/>
        </p:blipFill>
        <p:spPr>
          <a:xfrm>
            <a:off x="6554644" y="0"/>
            <a:ext cx="5637356" cy="622349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93BF58A-80C7-C0EF-A471-E61B8BC2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7709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1F240023-416F-0537-45D2-76525B70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52578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4259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aker Introdu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8B9163C1-5DCA-D712-A10C-2A1E3A50BD5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 userDrawn="1"/>
        </p:nvSpPr>
        <p:spPr>
          <a:xfrm>
            <a:off x="1057684" y="769257"/>
            <a:ext cx="3648273" cy="36482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6925A-7827-26EF-5D3E-5F3DA85DB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3331" y="1421817"/>
            <a:ext cx="6494400" cy="8280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000" b="1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Your name</a:t>
            </a:r>
            <a:endParaRPr lang="en-GB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F8D4A55-F8B9-3BC7-56D4-5CDC8770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pic" sz="quarter" idx="10"/>
          </p:nvPr>
        </p:nvSpPr>
        <p:spPr>
          <a:xfrm>
            <a:off x="1147684" y="871271"/>
            <a:ext cx="3456259" cy="3456259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8" name="Inhaltsplatzhalter 16">
            <a:extLst>
              <a:ext uri="{FF2B5EF4-FFF2-40B4-BE49-F238E27FC236}">
                <a16:creationId xmlns:a16="http://schemas.microsoft.com/office/drawing/2014/main" id="{E5B3E6FB-BD87-2F6D-9B9D-72F9BE7382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063331" y="2161186"/>
            <a:ext cx="6494679" cy="6319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title, </a:t>
            </a:r>
            <a:r>
              <a:rPr lang="de-DE" err="1"/>
              <a:t>company</a:t>
            </a:r>
            <a:endParaRPr lang="de-DE"/>
          </a:p>
        </p:txBody>
      </p:sp>
      <p:sp>
        <p:nvSpPr>
          <p:cNvPr id="19" name="Inhaltsplatzhalter 16">
            <a:extLst>
              <a:ext uri="{FF2B5EF4-FFF2-40B4-BE49-F238E27FC236}">
                <a16:creationId xmlns:a16="http://schemas.microsoft.com/office/drawing/2014/main" id="{BF282614-BEFF-348F-1D82-8B7FD22A49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89874" y="2818730"/>
            <a:ext cx="5985613" cy="45607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Country</a:t>
            </a:r>
          </a:p>
        </p:txBody>
      </p:sp>
      <p:sp>
        <p:nvSpPr>
          <p:cNvPr id="20" name="Inhaltsplatzhalter 16">
            <a:extLst>
              <a:ext uri="{FF2B5EF4-FFF2-40B4-BE49-F238E27FC236}">
                <a16:creationId xmlns:a16="http://schemas.microsoft.com/office/drawing/2014/main" id="{107FE548-A1A4-414C-6E21-CEE597C0193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89874" y="3584633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LinkedIn Account</a:t>
            </a:r>
          </a:p>
        </p:txBody>
      </p:sp>
      <p:pic>
        <p:nvPicPr>
          <p:cNvPr id="21" name="Grafik 20" descr="Ein Bild, das Grafiken, Screenshot, Grafikdesign, Text enthält.&#10;&#10;Automatisch generierte Beschreibung">
            <a:extLst>
              <a:ext uri="{FF2B5EF4-FFF2-40B4-BE49-F238E27FC236}">
                <a16:creationId xmlns:a16="http://schemas.microsoft.com/office/drawing/2014/main" id="{C30CB161-5844-6AFE-D0FB-101970C75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33409"/>
          <a:stretch/>
        </p:blipFill>
        <p:spPr>
          <a:xfrm>
            <a:off x="7488562" y="369564"/>
            <a:ext cx="1393208" cy="73557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F42126A-4544-3B76-FC4E-14C255797260}"/>
              </a:ext>
            </a:extLst>
          </p:cNvPr>
          <p:cNvSpPr txBox="1"/>
          <p:nvPr userDrawn="1"/>
        </p:nvSpPr>
        <p:spPr>
          <a:xfrm>
            <a:off x="8697600" y="458808"/>
            <a:ext cx="28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chemeClr val="bg1"/>
                </a:solidFill>
                <a:latin typeface="Montserrat" panose="02000505000000020004" pitchFamily="2" charset="0"/>
              </a:rPr>
              <a:t>ColorCloud</a:t>
            </a:r>
            <a:endParaRPr lang="de-DE" sz="1400" b="1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1A2604-D825-30EC-84CF-A8766EA1A98C}"/>
              </a:ext>
            </a:extLst>
          </p:cNvPr>
          <p:cNvSpPr txBox="1"/>
          <p:nvPr userDrawn="1"/>
        </p:nvSpPr>
        <p:spPr>
          <a:xfrm>
            <a:off x="175945" y="5611497"/>
            <a:ext cx="3948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chemeClr val="bg1"/>
                </a:solidFill>
                <a:latin typeface="Montserrat" panose="02000505000000020004" pitchFamily="2" charset="0"/>
              </a:rPr>
              <a:t>#ColorCloudSpeaker🌈</a:t>
            </a:r>
            <a:endParaRPr lang="de-DE" sz="1050" b="1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3" name="Grafik 2" descr="Ein Bild, das Symbol, Kreis, Symmetrie, weiß enthält.&#10;&#10;Automatisch generierte Beschreibung">
            <a:extLst>
              <a:ext uri="{FF2B5EF4-FFF2-40B4-BE49-F238E27FC236}">
                <a16:creationId xmlns:a16="http://schemas.microsoft.com/office/drawing/2014/main" id="{F31BB3A9-1721-00F0-9C97-9A24A3CEE1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461" y="5229389"/>
            <a:ext cx="331378" cy="331378"/>
          </a:xfrm>
          <a:prstGeom prst="rect">
            <a:avLst/>
          </a:prstGeom>
        </p:spPr>
      </p:pic>
      <p:pic>
        <p:nvPicPr>
          <p:cNvPr id="5" name="Grafik 4" descr="Ein Bild, das Symbol, Reihe, weiß, Grafiken enthält.&#10;&#10;Automatisch generierte Beschreibung">
            <a:extLst>
              <a:ext uri="{FF2B5EF4-FFF2-40B4-BE49-F238E27FC236}">
                <a16:creationId xmlns:a16="http://schemas.microsoft.com/office/drawing/2014/main" id="{CA90F581-0235-6C00-73FC-F90CA7BACA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56" y="4646976"/>
            <a:ext cx="352588" cy="352588"/>
          </a:xfrm>
          <a:prstGeom prst="rect">
            <a:avLst/>
          </a:prstGeom>
        </p:spPr>
      </p:pic>
      <p:pic>
        <p:nvPicPr>
          <p:cNvPr id="16" name="Grafik 15" descr="Ein Bild, das Logo, Schrift, Grafiken, Symbol enthält.&#10;&#10;Automatisch generierte Beschreibung">
            <a:extLst>
              <a:ext uri="{FF2B5EF4-FFF2-40B4-BE49-F238E27FC236}">
                <a16:creationId xmlns:a16="http://schemas.microsoft.com/office/drawing/2014/main" id="{5A1198B0-FF60-34A3-D3EC-45A7D4E7D7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12" y="3513825"/>
            <a:ext cx="314677" cy="314677"/>
          </a:xfrm>
          <a:prstGeom prst="rect">
            <a:avLst/>
          </a:prstGeom>
        </p:spPr>
      </p:pic>
      <p:pic>
        <p:nvPicPr>
          <p:cNvPr id="25" name="Grafik 24" descr="Ein Bild, das Grafiken, Symbol, Kreis, weiß enthält.&#10;&#10;Automatisch generierte Beschreibung">
            <a:extLst>
              <a:ext uri="{FF2B5EF4-FFF2-40B4-BE49-F238E27FC236}">
                <a16:creationId xmlns:a16="http://schemas.microsoft.com/office/drawing/2014/main" id="{6B9D5D1F-DE21-2E8A-FD6E-002150C03FD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12" y="2905571"/>
            <a:ext cx="363076" cy="363076"/>
          </a:xfrm>
          <a:prstGeom prst="rect">
            <a:avLst/>
          </a:prstGeom>
        </p:spPr>
      </p:pic>
      <p:sp>
        <p:nvSpPr>
          <p:cNvPr id="26" name="Inhaltsplatzhalter 16">
            <a:extLst>
              <a:ext uri="{FF2B5EF4-FFF2-40B4-BE49-F238E27FC236}">
                <a16:creationId xmlns:a16="http://schemas.microsoft.com/office/drawing/2014/main" id="{1399A362-51F1-1248-AF69-5E23172AAC1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589874" y="4148522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Bluesky</a:t>
            </a:r>
            <a:r>
              <a:rPr lang="de-DE"/>
              <a:t> Account</a:t>
            </a:r>
          </a:p>
        </p:txBody>
      </p:sp>
      <p:sp>
        <p:nvSpPr>
          <p:cNvPr id="27" name="Inhaltsplatzhalter 16">
            <a:extLst>
              <a:ext uri="{FF2B5EF4-FFF2-40B4-BE49-F238E27FC236}">
                <a16:creationId xmlns:a16="http://schemas.microsoft.com/office/drawing/2014/main" id="{FBE5A1D7-9531-87F3-D5D3-B2189164782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589874" y="4689153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E-Mail</a:t>
            </a:r>
          </a:p>
        </p:txBody>
      </p:sp>
      <p:sp>
        <p:nvSpPr>
          <p:cNvPr id="28" name="Inhaltsplatzhalter 16">
            <a:extLst>
              <a:ext uri="{FF2B5EF4-FFF2-40B4-BE49-F238E27FC236}">
                <a16:creationId xmlns:a16="http://schemas.microsoft.com/office/drawing/2014/main" id="{552C501B-E6A1-9724-BAD5-A8886BD0D7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89874" y="5251628"/>
            <a:ext cx="5968187" cy="3797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Website</a:t>
            </a:r>
          </a:p>
        </p:txBody>
      </p:sp>
      <p:pic>
        <p:nvPicPr>
          <p:cNvPr id="7" name="Grafik 6" descr="Ein Bild, das Schmetterling, Nachtfalter und Schmetterlinge, Kreativität enthält.&#10;&#10;KI-generierte Inhalte können fehlerhaft sein.">
            <a:extLst>
              <a:ext uri="{FF2B5EF4-FFF2-40B4-BE49-F238E27FC236}">
                <a16:creationId xmlns:a16="http://schemas.microsoft.com/office/drawing/2014/main" id="{AD7F0EE0-7411-5BA0-CF70-D5C3128D43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57" y="4139436"/>
            <a:ext cx="410919" cy="36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05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9306347-0A34-D26A-0DC3-29C5B15D4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16192"/>
          <a:stretch/>
        </p:blipFill>
        <p:spPr>
          <a:xfrm>
            <a:off x="6554644" y="0"/>
            <a:ext cx="5637356" cy="622349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77C64F-EDF0-ED96-78EF-C80B94B8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7709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403643D-B0E9-5FCC-35CA-CF44CB933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52578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332379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9306347-0A34-D26A-0DC3-29C5B15D4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4" b="8534"/>
          <a:stretch/>
        </p:blipFill>
        <p:spPr>
          <a:xfrm>
            <a:off x="6554644" y="0"/>
            <a:ext cx="5637356" cy="622349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1049A287-85A9-AF19-44BB-BC9147F2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7709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BEC83864-EAE2-AFD0-0ECC-15CC4C0BD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5257800" cy="487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2pPr>
            <a:lvl3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3pPr>
            <a:lvl4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4pPr>
            <a:lvl5pPr>
              <a:defRPr>
                <a:solidFill>
                  <a:schemeClr val="tx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450815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D055627-126E-4D54-B321-3F7281A73DFB}"/>
              </a:ext>
            </a:extLst>
          </p:cNvPr>
          <p:cNvSpPr>
            <a:spLocks/>
          </p:cNvSpPr>
          <p:nvPr userDrawn="1"/>
        </p:nvSpPr>
        <p:spPr>
          <a:xfrm>
            <a:off x="749589" y="901700"/>
            <a:ext cx="10705811" cy="4594311"/>
          </a:xfrm>
          <a:prstGeom prst="rect">
            <a:avLst/>
          </a:prstGeom>
          <a:solidFill>
            <a:schemeClr val="bg2">
              <a:lumMod val="90000"/>
              <a:alpha val="5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A3466A-C7CA-6BDB-C9F0-18C6342262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7600" y="1361988"/>
            <a:ext cx="9956800" cy="28304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„A </a:t>
            </a:r>
            <a:r>
              <a:rPr lang="de-DE" err="1"/>
              <a:t>presentation</a:t>
            </a:r>
            <a:r>
              <a:rPr lang="de-DE"/>
              <a:t> </a:t>
            </a:r>
            <a:r>
              <a:rPr lang="de-DE" err="1"/>
              <a:t>without</a:t>
            </a:r>
            <a:r>
              <a:rPr lang="de-DE"/>
              <a:t> a </a:t>
            </a:r>
            <a:r>
              <a:rPr lang="de-DE" err="1"/>
              <a:t>quote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bad</a:t>
            </a:r>
            <a:r>
              <a:rPr lang="de-DE"/>
              <a:t> </a:t>
            </a:r>
            <a:r>
              <a:rPr lang="de-DE" err="1"/>
              <a:t>presentation</a:t>
            </a:r>
            <a:r>
              <a:rPr lang="de-DE"/>
              <a:t>“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A3031DC-771D-D6A6-C951-C2383D5960D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17600" y="4502989"/>
            <a:ext cx="9956800" cy="6958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 b="0" i="1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2pPr>
            <a:lvl3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3pPr>
            <a:lvl4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4pPr>
            <a:lvl5pPr algn="ctr">
              <a:defRPr>
                <a:solidFill>
                  <a:schemeClr val="bg1"/>
                </a:solidFill>
                <a:latin typeface="Montserrat" panose="02000505000000020004" pitchFamily="2" charset="0"/>
              </a:defRPr>
            </a:lvl5pPr>
          </a:lstStyle>
          <a:p>
            <a:pPr lvl="0"/>
            <a:r>
              <a:rPr lang="de-DE"/>
              <a:t>Benedikt Bergmann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1AD460-3049-7729-B955-B791235F0C32}"/>
              </a:ext>
            </a:extLst>
          </p:cNvPr>
          <p:cNvSpPr/>
          <p:nvPr userDrawn="1"/>
        </p:nvSpPr>
        <p:spPr>
          <a:xfrm rot="10800000" flipV="1">
            <a:off x="1117600" y="4327412"/>
            <a:ext cx="9956800" cy="692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45000">
                <a:schemeClr val="accent3"/>
              </a:gs>
              <a:gs pos="23000">
                <a:schemeClr val="accent2"/>
              </a:gs>
              <a:gs pos="100000">
                <a:schemeClr val="accent6"/>
              </a:gs>
              <a:gs pos="82000">
                <a:schemeClr val="accent5"/>
              </a:gs>
              <a:gs pos="65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48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2653423-D0D5-0B88-AE91-1D6F8A89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36E0047-B766-0080-58B2-DDAA92372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24002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6F2563C-62E8-4F5C-F58C-2156ACF6A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9" b="15659"/>
          <a:stretch/>
        </p:blipFill>
        <p:spPr>
          <a:xfrm>
            <a:off x="10721397" y="5822517"/>
            <a:ext cx="1361209" cy="93490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74D747-B570-3DB4-C8CD-AAA3CE39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269CBFE-D6C4-1FAE-0E5C-E57483397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600"/>
            <a:ext cx="10515600" cy="4571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de-DE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34169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41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367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du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8F6F3-1708-7030-4A8F-B730F3C6B6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3330" y="1754931"/>
            <a:ext cx="6494400" cy="8280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000" b="1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Your name</a:t>
            </a:r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B9163C1-5DCA-D712-A10C-2A1E3A50BD5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 userDrawn="1"/>
        </p:nvSpPr>
        <p:spPr>
          <a:xfrm>
            <a:off x="1057684" y="769257"/>
            <a:ext cx="3648273" cy="36482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F8D4A55-F8B9-3BC7-56D4-5CDC8770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ph type="pic" sz="quarter" idx="10"/>
          </p:nvPr>
        </p:nvSpPr>
        <p:spPr>
          <a:xfrm>
            <a:off x="1147684" y="871271"/>
            <a:ext cx="3456259" cy="3456259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8" name="Inhaltsplatzhalter 16">
            <a:extLst>
              <a:ext uri="{FF2B5EF4-FFF2-40B4-BE49-F238E27FC236}">
                <a16:creationId xmlns:a16="http://schemas.microsoft.com/office/drawing/2014/main" id="{E5B3E6FB-BD87-2F6D-9B9D-72F9BE7382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063331" y="2493298"/>
            <a:ext cx="6494679" cy="63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Your</a:t>
            </a:r>
            <a:r>
              <a:rPr lang="de-DE"/>
              <a:t> title, </a:t>
            </a:r>
            <a:r>
              <a:rPr lang="de-DE" err="1"/>
              <a:t>company</a:t>
            </a:r>
            <a:endParaRPr lang="de-DE"/>
          </a:p>
        </p:txBody>
      </p:sp>
      <p:sp>
        <p:nvSpPr>
          <p:cNvPr id="19" name="Inhaltsplatzhalter 16">
            <a:extLst>
              <a:ext uri="{FF2B5EF4-FFF2-40B4-BE49-F238E27FC236}">
                <a16:creationId xmlns:a16="http://schemas.microsoft.com/office/drawing/2014/main" id="{BF282614-BEFF-348F-1D82-8B7FD22A49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63331" y="3329088"/>
            <a:ext cx="6494679" cy="63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Country</a:t>
            </a:r>
          </a:p>
        </p:txBody>
      </p:sp>
      <p:sp>
        <p:nvSpPr>
          <p:cNvPr id="20" name="Inhaltsplatzhalter 16">
            <a:extLst>
              <a:ext uri="{FF2B5EF4-FFF2-40B4-BE49-F238E27FC236}">
                <a16:creationId xmlns:a16="http://schemas.microsoft.com/office/drawing/2014/main" id="{107FE548-A1A4-414C-6E21-CEE597C0193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63330" y="4135850"/>
            <a:ext cx="6494679" cy="9757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Optional: additional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 social </a:t>
            </a:r>
            <a:r>
              <a:rPr lang="de-DE" err="1"/>
              <a:t>media</a:t>
            </a:r>
            <a:r>
              <a:rPr lang="de-DE"/>
              <a:t> etc.</a:t>
            </a:r>
          </a:p>
        </p:txBody>
      </p:sp>
      <p:pic>
        <p:nvPicPr>
          <p:cNvPr id="21" name="Grafik 20" descr="Ein Bild, das Grafiken, Screenshot, Grafikdesign, Text enthält.&#10;&#10;Automatisch generierte Beschreibung">
            <a:extLst>
              <a:ext uri="{FF2B5EF4-FFF2-40B4-BE49-F238E27FC236}">
                <a16:creationId xmlns:a16="http://schemas.microsoft.com/office/drawing/2014/main" id="{C30CB161-5844-6AFE-D0FB-101970C75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33409"/>
          <a:stretch/>
        </p:blipFill>
        <p:spPr>
          <a:xfrm>
            <a:off x="7488562" y="369564"/>
            <a:ext cx="1393208" cy="73557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F42126A-4544-3B76-FC4E-14C255797260}"/>
              </a:ext>
            </a:extLst>
          </p:cNvPr>
          <p:cNvSpPr txBox="1"/>
          <p:nvPr userDrawn="1"/>
        </p:nvSpPr>
        <p:spPr>
          <a:xfrm>
            <a:off x="8697576" y="458808"/>
            <a:ext cx="286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>
                <a:solidFill>
                  <a:schemeClr val="bg1"/>
                </a:solidFill>
                <a:latin typeface="Montserrat" panose="02000505000000020004" pitchFamily="2" charset="0"/>
              </a:rPr>
              <a:t>ColorCloud</a:t>
            </a:r>
            <a:endParaRPr lang="de-DE" sz="1400" b="1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1A2604-D825-30EC-84CF-A8766EA1A98C}"/>
              </a:ext>
            </a:extLst>
          </p:cNvPr>
          <p:cNvSpPr txBox="1"/>
          <p:nvPr userDrawn="1"/>
        </p:nvSpPr>
        <p:spPr>
          <a:xfrm>
            <a:off x="175945" y="5611497"/>
            <a:ext cx="3948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chemeClr val="bg1"/>
                </a:solidFill>
                <a:latin typeface="Montserrat" panose="02000505000000020004" pitchFamily="2" charset="0"/>
              </a:rPr>
              <a:t>#ColorCloudSpeaker🌈</a:t>
            </a:r>
            <a:endParaRPr lang="de-DE" sz="1050" b="1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65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DD5A1C9F-EF3B-AA98-86B5-6398D62E4AD7}"/>
              </a:ext>
            </a:extLst>
          </p:cNvPr>
          <p:cNvSpPr>
            <a:spLocks/>
          </p:cNvSpPr>
          <p:nvPr userDrawn="1"/>
        </p:nvSpPr>
        <p:spPr>
          <a:xfrm>
            <a:off x="8683506" y="3014105"/>
            <a:ext cx="3508494" cy="311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E2239A-37B4-B8A9-DA82-BF26D398DB25}"/>
              </a:ext>
            </a:extLst>
          </p:cNvPr>
          <p:cNvSpPr>
            <a:spLocks/>
          </p:cNvSpPr>
          <p:nvPr userDrawn="1"/>
        </p:nvSpPr>
        <p:spPr>
          <a:xfrm>
            <a:off x="0" y="859342"/>
            <a:ext cx="3690116" cy="321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A3FAE21-5D3F-4126-90AA-BD313880FD57}"/>
              </a:ext>
            </a:extLst>
          </p:cNvPr>
          <p:cNvSpPr>
            <a:spLocks/>
          </p:cNvSpPr>
          <p:nvPr userDrawn="1"/>
        </p:nvSpPr>
        <p:spPr>
          <a:xfrm>
            <a:off x="3796889" y="859341"/>
            <a:ext cx="8395112" cy="2042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4A08BC-E54B-52CD-9946-5B8DD67BC5CA}"/>
              </a:ext>
            </a:extLst>
          </p:cNvPr>
          <p:cNvSpPr>
            <a:spLocks/>
          </p:cNvSpPr>
          <p:nvPr userDrawn="1"/>
        </p:nvSpPr>
        <p:spPr>
          <a:xfrm>
            <a:off x="3796889" y="3014105"/>
            <a:ext cx="4779844" cy="3115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988DB6A-2784-4747-C4E8-06E44BE9D4DF}"/>
              </a:ext>
            </a:extLst>
          </p:cNvPr>
          <p:cNvSpPr txBox="1"/>
          <p:nvPr userDrawn="1"/>
        </p:nvSpPr>
        <p:spPr>
          <a:xfrm>
            <a:off x="8093208" y="181944"/>
            <a:ext cx="3990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>
                <a:solidFill>
                  <a:schemeClr val="accent3"/>
                </a:solidFill>
                <a:latin typeface="Montserrat" panose="02000505000000020004" pitchFamily="2" charset="0"/>
              </a:rPr>
              <a:t>THANK YOU! 🌈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573919EA-49A3-AFC4-518F-EC8BA1E1D6C4}"/>
              </a:ext>
            </a:extLst>
          </p:cNvPr>
          <p:cNvSpPr/>
          <p:nvPr userDrawn="1"/>
        </p:nvSpPr>
        <p:spPr>
          <a:xfrm>
            <a:off x="7248871" y="945801"/>
            <a:ext cx="2295359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>
                <a:latin typeface="Montserrat" panose="02000505000000020004" pitchFamily="2" charset="0"/>
              </a:rPr>
              <a:t>Gold Sponsors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2009675-4950-CC99-E3AF-7B7C017C971D}"/>
              </a:ext>
            </a:extLst>
          </p:cNvPr>
          <p:cNvSpPr/>
          <p:nvPr userDrawn="1"/>
        </p:nvSpPr>
        <p:spPr>
          <a:xfrm>
            <a:off x="9363600" y="3091934"/>
            <a:ext cx="2304000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>
                <a:latin typeface="Montserrat" panose="02000505000000020004" pitchFamily="2" charset="0"/>
              </a:rPr>
              <a:t>Digital Sponsors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F2515B4-E360-A25D-BA20-349F0261513F}"/>
              </a:ext>
            </a:extLst>
          </p:cNvPr>
          <p:cNvSpPr txBox="1"/>
          <p:nvPr userDrawn="1"/>
        </p:nvSpPr>
        <p:spPr>
          <a:xfrm>
            <a:off x="108527" y="107905"/>
            <a:ext cx="605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>
                <a:solidFill>
                  <a:schemeClr val="bg1"/>
                </a:solidFill>
              </a:rPr>
              <a:t>ColorCloud Sponsors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8E1A1-7EF8-0F45-6B2D-41E674A8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2000"/>
            <a:ext cx="10515600" cy="7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Sponsors</a:t>
            </a:r>
            <a:endParaRPr lang="en-GB"/>
          </a:p>
        </p:txBody>
      </p:sp>
      <p:pic>
        <p:nvPicPr>
          <p:cNvPr id="7" name="Grafik 6" descr="Ein Bild, das Grafiken, lila, Schrift, Flieder enthält.&#10;&#10;KI-generierte Inhalte können fehlerhaft sein.">
            <a:extLst>
              <a:ext uri="{FF2B5EF4-FFF2-40B4-BE49-F238E27FC236}">
                <a16:creationId xmlns:a16="http://schemas.microsoft.com/office/drawing/2014/main" id="{C4CF9A93-6D36-1300-0E23-DBE84C329A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57" y="1433983"/>
            <a:ext cx="2380379" cy="238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9F5839-7E93-918F-91E7-763A02735A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392" y="1770924"/>
            <a:ext cx="3020149" cy="64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DA0D858-FA9F-7D45-BE1E-6DBBB4C14C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9840" y="1657473"/>
            <a:ext cx="4420447" cy="979865"/>
          </a:xfrm>
          <a:prstGeom prst="rect">
            <a:avLst/>
          </a:prstGeom>
        </p:spPr>
      </p:pic>
      <p:sp>
        <p:nvSpPr>
          <p:cNvPr id="16" name="AutoShape 4" descr="Learn4D365® - Dynamics 365 E-Learning">
            <a:extLst>
              <a:ext uri="{FF2B5EF4-FFF2-40B4-BE49-F238E27FC236}">
                <a16:creationId xmlns:a16="http://schemas.microsoft.com/office/drawing/2014/main" id="{64AEDA27-7681-E510-EB62-F0E64D62922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36EA2276-ACDD-9598-BC77-CDF0C6D26476}"/>
              </a:ext>
            </a:extLst>
          </p:cNvPr>
          <p:cNvSpPr/>
          <p:nvPr userDrawn="1"/>
        </p:nvSpPr>
        <p:spPr>
          <a:xfrm>
            <a:off x="5178507" y="3091934"/>
            <a:ext cx="2304000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err="1">
                <a:latin typeface="Montserrat" panose="02000505000000020004" pitchFamily="2" charset="0"/>
              </a:rPr>
              <a:t>Silver</a:t>
            </a:r>
            <a:r>
              <a:rPr lang="de-DE" b="1">
                <a:latin typeface="Montserrat" panose="02000505000000020004" pitchFamily="2" charset="0"/>
              </a:rPr>
              <a:t> Sponsors</a:t>
            </a:r>
          </a:p>
        </p:txBody>
      </p:sp>
      <p:pic>
        <p:nvPicPr>
          <p:cNvPr id="27" name="Grafik 26" descr="Ein Bild, das Schrift, Text, Typografie, Design enthält.&#10;&#10;KI-generierte Inhalte können fehlerhaft sein.">
            <a:extLst>
              <a:ext uri="{FF2B5EF4-FFF2-40B4-BE49-F238E27FC236}">
                <a16:creationId xmlns:a16="http://schemas.microsoft.com/office/drawing/2014/main" id="{573BE647-638A-C64A-C468-C7BF83A3B8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67" y="5109593"/>
            <a:ext cx="2121439" cy="764629"/>
          </a:xfrm>
          <a:prstGeom prst="rect">
            <a:avLst/>
          </a:prstGeom>
        </p:spPr>
      </p:pic>
      <p:pic>
        <p:nvPicPr>
          <p:cNvPr id="33" name="Grafik 32" descr="Ein Bild, das Schrift, Grafiken, Logo, Symbol enthält.&#10;&#10;KI-generierte Inhalte können fehlerhaft sein.">
            <a:extLst>
              <a:ext uri="{FF2B5EF4-FFF2-40B4-BE49-F238E27FC236}">
                <a16:creationId xmlns:a16="http://schemas.microsoft.com/office/drawing/2014/main" id="{F92E3696-60AB-5718-754E-35844BCCA8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62" y="4164445"/>
            <a:ext cx="2353025" cy="102132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7C2356C9-F91D-EBE3-8F6D-796C9B89928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8913" y="3606287"/>
            <a:ext cx="2048349" cy="880453"/>
          </a:xfrm>
          <a:prstGeom prst="rect">
            <a:avLst/>
          </a:prstGeom>
        </p:spPr>
      </p:pic>
      <p:pic>
        <p:nvPicPr>
          <p:cNvPr id="38" name="Grafik 37" descr="Ein Bild, das Grafiken, Schrift, Grafikdesign, Screenshot enthält.&#10;&#10;KI-generierte Inhalte können fehlerhaft sein.">
            <a:extLst>
              <a:ext uri="{FF2B5EF4-FFF2-40B4-BE49-F238E27FC236}">
                <a16:creationId xmlns:a16="http://schemas.microsoft.com/office/drawing/2014/main" id="{A3E3040C-F336-890B-058A-54EFA05371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71" y="3624954"/>
            <a:ext cx="1509396" cy="548065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B6A57FC0-6AFE-C4EB-C273-F39B836D903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22467" y="3898986"/>
            <a:ext cx="1625992" cy="555069"/>
          </a:xfrm>
          <a:prstGeom prst="rect">
            <a:avLst/>
          </a:prstGeom>
        </p:spPr>
      </p:pic>
      <p:pic>
        <p:nvPicPr>
          <p:cNvPr id="44" name="Grafik 43" descr="Ein Bild, das Schrift, Grafiken, Screenshot, Grafikdesign enthält.&#10;&#10;KI-generierte Inhalte können fehlerhaft sein.">
            <a:extLst>
              <a:ext uri="{FF2B5EF4-FFF2-40B4-BE49-F238E27FC236}">
                <a16:creationId xmlns:a16="http://schemas.microsoft.com/office/drawing/2014/main" id="{85C3B865-EB5E-CBD4-FD36-760E11C576A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65" y="5416659"/>
            <a:ext cx="1930180" cy="514715"/>
          </a:xfrm>
          <a:prstGeom prst="rect">
            <a:avLst/>
          </a:prstGeom>
        </p:spPr>
      </p:pic>
      <p:pic>
        <p:nvPicPr>
          <p:cNvPr id="46" name="Grafik 45" descr="Ein Bild, das Schrift, Grafiken, Logo, Screenshot enthält.&#10;&#10;KI-generierte Inhalte können fehlerhaft sein.">
            <a:extLst>
              <a:ext uri="{FF2B5EF4-FFF2-40B4-BE49-F238E27FC236}">
                <a16:creationId xmlns:a16="http://schemas.microsoft.com/office/drawing/2014/main" id="{2781CD71-4D23-F2CE-A693-99D00E93F90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288" y="4381962"/>
            <a:ext cx="1929148" cy="803812"/>
          </a:xfrm>
          <a:prstGeom prst="rect">
            <a:avLst/>
          </a:prstGeom>
        </p:spPr>
      </p:pic>
      <p:pic>
        <p:nvPicPr>
          <p:cNvPr id="52" name="Grafik 51" descr="Ein Bild, das Silhouette, Grafiken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1064324-B492-D75B-7C0C-3A65A5F01C0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620" y="4755493"/>
            <a:ext cx="923036" cy="690439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E265B95-ED64-B916-A6DA-39525C15EAA6}"/>
              </a:ext>
            </a:extLst>
          </p:cNvPr>
          <p:cNvSpPr/>
          <p:nvPr userDrawn="1"/>
        </p:nvSpPr>
        <p:spPr>
          <a:xfrm>
            <a:off x="697378" y="976276"/>
            <a:ext cx="2295359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b="1">
                <a:gradFill flip="none" rotWithShape="1">
                  <a:gsLst>
                    <a:gs pos="88073">
                      <a:schemeClr val="accent6"/>
                    </a:gs>
                    <a:gs pos="15000">
                      <a:schemeClr val="accent1"/>
                    </a:gs>
                    <a:gs pos="26600">
                      <a:srgbClr val="E66763"/>
                    </a:gs>
                    <a:gs pos="72480">
                      <a:srgbClr val="63A9E7"/>
                    </a:gs>
                    <a:gs pos="37000">
                      <a:schemeClr val="accent3"/>
                    </a:gs>
                    <a:gs pos="73000">
                      <a:schemeClr val="accent5"/>
                    </a:gs>
                    <a:gs pos="55000">
                      <a:schemeClr val="accent4"/>
                    </a:gs>
                  </a:gsLst>
                  <a:lin ang="2100000" scaled="0"/>
                  <a:tileRect/>
                </a:gradFill>
                <a:latin typeface="Montserrat" panose="02000505000000020004" pitchFamily="2" charset="0"/>
              </a:rPr>
              <a:t>Unicorn Sponsor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54CEA3-EE4B-D2D5-9DB7-463497E94AAC}"/>
              </a:ext>
            </a:extLst>
          </p:cNvPr>
          <p:cNvSpPr>
            <a:spLocks/>
          </p:cNvSpPr>
          <p:nvPr userDrawn="1"/>
        </p:nvSpPr>
        <p:spPr>
          <a:xfrm>
            <a:off x="0" y="4159793"/>
            <a:ext cx="3690116" cy="1969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B6FE516-338A-2E8C-9E73-B522D74BA934}"/>
              </a:ext>
            </a:extLst>
          </p:cNvPr>
          <p:cNvSpPr/>
          <p:nvPr userDrawn="1"/>
        </p:nvSpPr>
        <p:spPr>
          <a:xfrm>
            <a:off x="675724" y="4294093"/>
            <a:ext cx="2304000" cy="3693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>
                <a:latin typeface="Montserrat" panose="02000505000000020004" pitchFamily="2" charset="0"/>
              </a:rPr>
              <a:t>Special Sponsors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50ED5BA-2440-309A-8BB2-19EBD7D33EE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7344" y="5235798"/>
            <a:ext cx="1457694" cy="76286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5D17FD2-8FB3-B3D4-5F5C-92CBF1FC929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5577" y="4878355"/>
            <a:ext cx="1487927" cy="231238"/>
          </a:xfrm>
          <a:prstGeom prst="rect">
            <a:avLst/>
          </a:prstGeom>
        </p:spPr>
      </p:pic>
      <p:pic>
        <p:nvPicPr>
          <p:cNvPr id="20" name="Grafik 19" descr="Ein Bild, das Design, Typografie enthält.&#10;&#10;KI-generierte Inhalte können fehlerhaft sein.">
            <a:extLst>
              <a:ext uri="{FF2B5EF4-FFF2-40B4-BE49-F238E27FC236}">
                <a16:creationId xmlns:a16="http://schemas.microsoft.com/office/drawing/2014/main" id="{7054DFA5-A1BC-216F-7EF1-1CC71085029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64" y="5416659"/>
            <a:ext cx="486156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1CF2-4B04-CCEF-C057-C0F0C8CE7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2000"/>
            <a:ext cx="10515600" cy="76658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D685870-0498-8839-2625-21DCC29CD2D7}"/>
              </a:ext>
            </a:extLst>
          </p:cNvPr>
          <p:cNvSpPr txBox="1"/>
          <p:nvPr userDrawn="1"/>
        </p:nvSpPr>
        <p:spPr>
          <a:xfrm>
            <a:off x="7030028" y="531643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8800" b="1">
                <a:solidFill>
                  <a:schemeClr val="bg1"/>
                </a:solidFill>
                <a:latin typeface="Montserrat" panose="02000505000000020004" pitchFamily="2" charset="0"/>
              </a:rPr>
              <a:t>Agenda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95FA07F-C79E-B666-7B13-D247E3564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3200" y="2401200"/>
            <a:ext cx="75960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01201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Grafiken, Grafikdesign, Schrift enthält.&#10;&#10;KI-generierte Inhalte können fehlerhaft sein.">
            <a:extLst>
              <a:ext uri="{FF2B5EF4-FFF2-40B4-BE49-F238E27FC236}">
                <a16:creationId xmlns:a16="http://schemas.microsoft.com/office/drawing/2014/main" id="{F3CA99F9-BDF3-41BE-63E8-6191C66D91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599" y="109325"/>
            <a:ext cx="2064039" cy="206403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4629460-B8EE-09CC-E6B8-6D200BBB8E92}"/>
              </a:ext>
            </a:extLst>
          </p:cNvPr>
          <p:cNvSpPr txBox="1"/>
          <p:nvPr userDrawn="1"/>
        </p:nvSpPr>
        <p:spPr>
          <a:xfrm>
            <a:off x="2254827" y="3513362"/>
            <a:ext cx="8951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600" b="1">
                <a:solidFill>
                  <a:schemeClr val="bg1"/>
                </a:solidFill>
                <a:latin typeface="Montserrat" panose="02000505000000020004" pitchFamily="2" charset="0"/>
              </a:rPr>
              <a:t>THANK YOU!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155B5-DBD7-6F92-D68A-95F08125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2000"/>
            <a:ext cx="10515600" cy="7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Thank you!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26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D685870-0498-8839-2625-21DCC29CD2D7}"/>
              </a:ext>
            </a:extLst>
          </p:cNvPr>
          <p:cNvSpPr txBox="1"/>
          <p:nvPr userDrawn="1"/>
        </p:nvSpPr>
        <p:spPr>
          <a:xfrm>
            <a:off x="2573482" y="3513362"/>
            <a:ext cx="8632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500" b="1">
                <a:solidFill>
                  <a:schemeClr val="bg1"/>
                </a:solidFill>
                <a:latin typeface="Montserrat" panose="02000505000000020004" pitchFamily="2" charset="0"/>
              </a:rPr>
              <a:t>Q&amp;A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A0C4F-6A50-4C40-2092-36F088B63C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2000"/>
            <a:ext cx="10515600" cy="7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Q&amp;A</a:t>
            </a:r>
            <a:endParaRPr lang="en-GB"/>
          </a:p>
        </p:txBody>
      </p:sp>
      <p:pic>
        <p:nvPicPr>
          <p:cNvPr id="5" name="Grafik 4" descr="Ein Bild, das Text, Grafiken, Grafikdesign, Schrift enthält.&#10;&#10;KI-generierte Inhalte können fehlerhaft sein.">
            <a:extLst>
              <a:ext uri="{FF2B5EF4-FFF2-40B4-BE49-F238E27FC236}">
                <a16:creationId xmlns:a16="http://schemas.microsoft.com/office/drawing/2014/main" id="{67878A89-C0E5-6279-B593-E49294A1EE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599" y="109325"/>
            <a:ext cx="2064039" cy="206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D7F911-84E5-F4DA-6AA1-61A9AEF8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2AC6EE-3C2F-FB72-21B9-3B3B29390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1F63A2A-03AE-1C16-84B0-356C142E1AF8}"/>
              </a:ext>
            </a:extLst>
          </p:cNvPr>
          <p:cNvSpPr/>
          <p:nvPr userDrawn="1"/>
        </p:nvSpPr>
        <p:spPr>
          <a:xfrm>
            <a:off x="0" y="6226007"/>
            <a:ext cx="12192000" cy="63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10" descr="Ein Bild, das Grafiken, Screenshot, Grafikdesign, Text enthält.&#10;&#10;Automatisch generierte Beschreibung">
            <a:extLst>
              <a:ext uri="{FF2B5EF4-FFF2-40B4-BE49-F238E27FC236}">
                <a16:creationId xmlns:a16="http://schemas.microsoft.com/office/drawing/2014/main" id="{08DD4794-5E0D-DC3F-B39C-FE8EB49E5E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33409"/>
          <a:stretch/>
        </p:blipFill>
        <p:spPr>
          <a:xfrm>
            <a:off x="108527" y="6332886"/>
            <a:ext cx="729673" cy="385247"/>
          </a:xfrm>
          <a:prstGeom prst="rect">
            <a:avLst/>
          </a:prstGeom>
        </p:spPr>
      </p:pic>
      <p:sp>
        <p:nvSpPr>
          <p:cNvPr id="9" name="Textfeld 11">
            <a:extLst>
              <a:ext uri="{FF2B5EF4-FFF2-40B4-BE49-F238E27FC236}">
                <a16:creationId xmlns:a16="http://schemas.microsoft.com/office/drawing/2014/main" id="{5C4A7D9D-38E1-A546-908F-4990FAFD5EC6}"/>
              </a:ext>
            </a:extLst>
          </p:cNvPr>
          <p:cNvSpPr txBox="1"/>
          <p:nvPr userDrawn="1"/>
        </p:nvSpPr>
        <p:spPr>
          <a:xfrm>
            <a:off x="749589" y="6390670"/>
            <a:ext cx="157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>
                <a:solidFill>
                  <a:schemeClr val="tx1"/>
                </a:solidFill>
                <a:latin typeface="Montserrat" panose="02000505000000020004" pitchFamily="2" charset="0"/>
              </a:rPr>
              <a:t>ColorCloud</a:t>
            </a:r>
          </a:p>
        </p:txBody>
      </p:sp>
      <p:sp>
        <p:nvSpPr>
          <p:cNvPr id="10" name="Textfeld 12">
            <a:extLst>
              <a:ext uri="{FF2B5EF4-FFF2-40B4-BE49-F238E27FC236}">
                <a16:creationId xmlns:a16="http://schemas.microsoft.com/office/drawing/2014/main" id="{6C5419AF-2DAB-9640-7503-45D018B8ED50}"/>
              </a:ext>
            </a:extLst>
          </p:cNvPr>
          <p:cNvSpPr txBox="1"/>
          <p:nvPr userDrawn="1"/>
        </p:nvSpPr>
        <p:spPr>
          <a:xfrm>
            <a:off x="4324639" y="6386861"/>
            <a:ext cx="341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0">
                <a:solidFill>
                  <a:schemeClr val="tx1"/>
                </a:solidFill>
                <a:latin typeface="Montserrat" panose="02000505000000020004" pitchFamily="2" charset="0"/>
              </a:rPr>
              <a:t>www.colorcloud.rocks</a:t>
            </a:r>
          </a:p>
        </p:txBody>
      </p:sp>
      <p:sp>
        <p:nvSpPr>
          <p:cNvPr id="11" name="Textfeld 13">
            <a:extLst>
              <a:ext uri="{FF2B5EF4-FFF2-40B4-BE49-F238E27FC236}">
                <a16:creationId xmlns:a16="http://schemas.microsoft.com/office/drawing/2014/main" id="{0A43A95A-CE50-4F0C-537F-06C0B880244E}"/>
              </a:ext>
            </a:extLst>
          </p:cNvPr>
          <p:cNvSpPr txBox="1"/>
          <p:nvPr userDrawn="1"/>
        </p:nvSpPr>
        <p:spPr>
          <a:xfrm>
            <a:off x="9894599" y="6386861"/>
            <a:ext cx="230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0">
                <a:solidFill>
                  <a:schemeClr val="tx1"/>
                </a:solidFill>
                <a:latin typeface="Montserrat" panose="02000505000000020004" pitchFamily="2" charset="0"/>
              </a:rPr>
              <a:t>#ColorCloud2025</a:t>
            </a:r>
          </a:p>
        </p:txBody>
      </p:sp>
    </p:spTree>
    <p:extLst>
      <p:ext uri="{BB962C8B-B14F-4D97-AF65-F5344CB8AC3E}">
        <p14:creationId xmlns:p14="http://schemas.microsoft.com/office/powerpoint/2010/main" val="280766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740" r:id="rId2"/>
    <p:sldLayoutId id="2147483741" r:id="rId3"/>
    <p:sldLayoutId id="2147483742" r:id="rId4"/>
    <p:sldLayoutId id="2147483673" r:id="rId5"/>
    <p:sldLayoutId id="2147483743" r:id="rId6"/>
    <p:sldLayoutId id="2147483739" r:id="rId7"/>
    <p:sldLayoutId id="2147483729" r:id="rId8"/>
    <p:sldLayoutId id="2147483730" r:id="rId9"/>
    <p:sldLayoutId id="214748373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" panose="02000505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2000505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Montserrat" panose="02000505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Montserrat" panose="02000505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ontserrat" panose="02000505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ontserrat" panose="02000505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4F7B4D7F-83C4-DA35-E775-2795D485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BCDA05-56ED-EFA6-635B-AAF4C69C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9600"/>
            <a:ext cx="105156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hteck 6">
            <a:extLst>
              <a:ext uri="{FF2B5EF4-FFF2-40B4-BE49-F238E27FC236}">
                <a16:creationId xmlns:a16="http://schemas.microsoft.com/office/drawing/2014/main" id="{A327BF68-19AF-5C47-6F97-92186C186227}"/>
              </a:ext>
            </a:extLst>
          </p:cNvPr>
          <p:cNvSpPr/>
          <p:nvPr userDrawn="1"/>
        </p:nvSpPr>
        <p:spPr>
          <a:xfrm>
            <a:off x="0" y="6226007"/>
            <a:ext cx="12192000" cy="63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10" descr="Ein Bild, das Grafiken, Screenshot, Grafikdesign, Text enthält.&#10;&#10;Automatisch generierte Beschreibung">
            <a:extLst>
              <a:ext uri="{FF2B5EF4-FFF2-40B4-BE49-F238E27FC236}">
                <a16:creationId xmlns:a16="http://schemas.microsoft.com/office/drawing/2014/main" id="{11727DFC-1AA6-EA01-4DA9-183DA9113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33409"/>
          <a:stretch/>
        </p:blipFill>
        <p:spPr>
          <a:xfrm>
            <a:off x="108527" y="6332886"/>
            <a:ext cx="729673" cy="385247"/>
          </a:xfrm>
          <a:prstGeom prst="rect">
            <a:avLst/>
          </a:prstGeom>
        </p:spPr>
      </p:pic>
      <p:sp>
        <p:nvSpPr>
          <p:cNvPr id="11" name="Textfeld 11">
            <a:extLst>
              <a:ext uri="{FF2B5EF4-FFF2-40B4-BE49-F238E27FC236}">
                <a16:creationId xmlns:a16="http://schemas.microsoft.com/office/drawing/2014/main" id="{767C6951-A06C-5382-C99F-5EB4CE9B091B}"/>
              </a:ext>
            </a:extLst>
          </p:cNvPr>
          <p:cNvSpPr txBox="1"/>
          <p:nvPr userDrawn="1"/>
        </p:nvSpPr>
        <p:spPr>
          <a:xfrm>
            <a:off x="749589" y="6390670"/>
            <a:ext cx="157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>
                <a:solidFill>
                  <a:schemeClr val="tx1"/>
                </a:solidFill>
                <a:latin typeface="Montserrat" panose="02000505000000020004" pitchFamily="2" charset="0"/>
              </a:rPr>
              <a:t>ColorCloud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BED04001-1B0C-DF25-DCC9-620FE643BA5B}"/>
              </a:ext>
            </a:extLst>
          </p:cNvPr>
          <p:cNvSpPr txBox="1"/>
          <p:nvPr userDrawn="1"/>
        </p:nvSpPr>
        <p:spPr>
          <a:xfrm>
            <a:off x="4324639" y="6386861"/>
            <a:ext cx="341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0">
                <a:solidFill>
                  <a:schemeClr val="tx1"/>
                </a:solidFill>
                <a:latin typeface="Montserrat" panose="02000505000000020004" pitchFamily="2" charset="0"/>
              </a:rPr>
              <a:t>www.colorcloud.rocks</a:t>
            </a:r>
          </a:p>
        </p:txBody>
      </p:sp>
      <p:sp>
        <p:nvSpPr>
          <p:cNvPr id="13" name="Textfeld 13">
            <a:extLst>
              <a:ext uri="{FF2B5EF4-FFF2-40B4-BE49-F238E27FC236}">
                <a16:creationId xmlns:a16="http://schemas.microsoft.com/office/drawing/2014/main" id="{14C4411F-93C9-5B67-B1D4-7266954B2344}"/>
              </a:ext>
            </a:extLst>
          </p:cNvPr>
          <p:cNvSpPr txBox="1"/>
          <p:nvPr userDrawn="1"/>
        </p:nvSpPr>
        <p:spPr>
          <a:xfrm>
            <a:off x="9894599" y="6386861"/>
            <a:ext cx="230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0">
                <a:solidFill>
                  <a:schemeClr val="tx1"/>
                </a:solidFill>
                <a:latin typeface="Montserrat" panose="02000505000000020004" pitchFamily="2" charset="0"/>
              </a:rPr>
              <a:t>#ColorCloud2025</a:t>
            </a:r>
          </a:p>
        </p:txBody>
      </p:sp>
    </p:spTree>
    <p:extLst>
      <p:ext uri="{BB962C8B-B14F-4D97-AF65-F5344CB8AC3E}">
        <p14:creationId xmlns:p14="http://schemas.microsoft.com/office/powerpoint/2010/main" val="391187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71" r:id="rId8"/>
    <p:sldLayoutId id="2147483772" r:id="rId9"/>
    <p:sldLayoutId id="2147483773" r:id="rId10"/>
    <p:sldLayoutId id="2147483777" r:id="rId11"/>
    <p:sldLayoutId id="2147483778" r:id="rId12"/>
    <p:sldLayoutId id="2147483779" r:id="rId13"/>
    <p:sldLayoutId id="2147483780" r:id="rId14"/>
    <p:sldLayoutId id="2147483785" r:id="rId15"/>
    <p:sldLayoutId id="2147483787" r:id="rId16"/>
    <p:sldLayoutId id="21474837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" panose="02000505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2000505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Montserrat" panose="02000505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Montserrat" panose="02000505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ontserrat" panose="02000505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ontserrat" panose="02000505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6">
            <a:extLst>
              <a:ext uri="{FF2B5EF4-FFF2-40B4-BE49-F238E27FC236}">
                <a16:creationId xmlns:a16="http://schemas.microsoft.com/office/drawing/2014/main" id="{948FE22D-8AE6-4AEE-9F5B-5A30A35F3D83}"/>
              </a:ext>
            </a:extLst>
          </p:cNvPr>
          <p:cNvSpPr/>
          <p:nvPr userDrawn="1"/>
        </p:nvSpPr>
        <p:spPr>
          <a:xfrm>
            <a:off x="0" y="6226007"/>
            <a:ext cx="12192000" cy="6319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8" descr="Ein Bild, das Grafiken, Screenshot, Grafikdesign, Text enthält.&#10;&#10;Automatisch generierte Beschreibung">
            <a:extLst>
              <a:ext uri="{FF2B5EF4-FFF2-40B4-BE49-F238E27FC236}">
                <a16:creationId xmlns:a16="http://schemas.microsoft.com/office/drawing/2014/main" id="{FFF6A09F-D800-78BA-5AFF-7DFC5A5E07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33409"/>
          <a:stretch/>
        </p:blipFill>
        <p:spPr>
          <a:xfrm>
            <a:off x="108527" y="6336228"/>
            <a:ext cx="729673" cy="385247"/>
          </a:xfrm>
          <a:prstGeom prst="rect">
            <a:avLst/>
          </a:prstGeom>
        </p:spPr>
      </p:pic>
      <p:sp>
        <p:nvSpPr>
          <p:cNvPr id="12" name="Textfeld 7">
            <a:extLst>
              <a:ext uri="{FF2B5EF4-FFF2-40B4-BE49-F238E27FC236}">
                <a16:creationId xmlns:a16="http://schemas.microsoft.com/office/drawing/2014/main" id="{2BBEA254-D191-F60F-3A0B-D8C130199C36}"/>
              </a:ext>
            </a:extLst>
          </p:cNvPr>
          <p:cNvSpPr txBox="1"/>
          <p:nvPr userDrawn="1"/>
        </p:nvSpPr>
        <p:spPr>
          <a:xfrm>
            <a:off x="749589" y="6394012"/>
            <a:ext cx="157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>
                <a:solidFill>
                  <a:schemeClr val="bg1"/>
                </a:solidFill>
                <a:latin typeface="Montserrat" panose="02000505000000020004" pitchFamily="2" charset="0"/>
              </a:rPr>
              <a:t>ColorCloud</a:t>
            </a:r>
          </a:p>
        </p:txBody>
      </p:sp>
      <p:sp>
        <p:nvSpPr>
          <p:cNvPr id="13" name="Textfeld 9">
            <a:extLst>
              <a:ext uri="{FF2B5EF4-FFF2-40B4-BE49-F238E27FC236}">
                <a16:creationId xmlns:a16="http://schemas.microsoft.com/office/drawing/2014/main" id="{99C8C22B-F776-6EFA-E175-8124EBA082A3}"/>
              </a:ext>
            </a:extLst>
          </p:cNvPr>
          <p:cNvSpPr txBox="1"/>
          <p:nvPr userDrawn="1"/>
        </p:nvSpPr>
        <p:spPr>
          <a:xfrm>
            <a:off x="4324639" y="6390203"/>
            <a:ext cx="341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0">
                <a:solidFill>
                  <a:schemeClr val="bg1"/>
                </a:solidFill>
                <a:latin typeface="Montserrat" panose="02000505000000020004" pitchFamily="2" charset="0"/>
              </a:rPr>
              <a:t>www.colorcloud.rocks</a:t>
            </a:r>
          </a:p>
        </p:txBody>
      </p:sp>
      <p:sp>
        <p:nvSpPr>
          <p:cNvPr id="14" name="Textfeld 10">
            <a:extLst>
              <a:ext uri="{FF2B5EF4-FFF2-40B4-BE49-F238E27FC236}">
                <a16:creationId xmlns:a16="http://schemas.microsoft.com/office/drawing/2014/main" id="{AB77987B-0457-4388-D451-7762E57B2DD3}"/>
              </a:ext>
            </a:extLst>
          </p:cNvPr>
          <p:cNvSpPr txBox="1"/>
          <p:nvPr userDrawn="1"/>
        </p:nvSpPr>
        <p:spPr>
          <a:xfrm>
            <a:off x="9894599" y="6390203"/>
            <a:ext cx="230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0">
                <a:solidFill>
                  <a:schemeClr val="bg1"/>
                </a:solidFill>
                <a:latin typeface="Montserrat" panose="02000505000000020004" pitchFamily="2" charset="0"/>
              </a:rPr>
              <a:t>#ColorCloud2025</a:t>
            </a:r>
          </a:p>
        </p:txBody>
      </p:sp>
      <p:sp>
        <p:nvSpPr>
          <p:cNvPr id="18" name="Title Placeholder 17">
            <a:extLst>
              <a:ext uri="{FF2B5EF4-FFF2-40B4-BE49-F238E27FC236}">
                <a16:creationId xmlns:a16="http://schemas.microsoft.com/office/drawing/2014/main" id="{4B17BB91-F687-E9FA-66DD-C0854991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6B588E-E9A0-BE0D-3200-11B455884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0270"/>
            <a:ext cx="10515600" cy="4876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9" r:id="rId8"/>
    <p:sldLayoutId id="2147483810" r:id="rId9"/>
    <p:sldLayoutId id="2147483811" r:id="rId10"/>
    <p:sldLayoutId id="2147483816" r:id="rId11"/>
    <p:sldLayoutId id="2147483817" r:id="rId12"/>
    <p:sldLayoutId id="2147483818" r:id="rId13"/>
    <p:sldLayoutId id="2147483819" r:id="rId14"/>
    <p:sldLayoutId id="2147483821" r:id="rId15"/>
    <p:sldLayoutId id="2147483823" r:id="rId16"/>
    <p:sldLayoutId id="2147483825" r:id="rId17"/>
    <p:sldLayoutId id="2147483826" r:id="rId18"/>
    <p:sldLayoutId id="214748382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2000505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2000505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2000505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2000505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2000505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2000505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binrosengruen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iseFreese/workshop" TargetMode="External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D89C39C-40E4-E0D1-B1EB-0F4F2400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0400"/>
          </a:xfrm>
        </p:spPr>
        <p:txBody>
          <a:bodyPr/>
          <a:lstStyle/>
          <a:p>
            <a:r>
              <a:rPr lang="de-DE"/>
              <a:t>Template Guide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F067735-4599-9456-BA06-BAA3AA4EC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163"/>
            <a:ext cx="10515600" cy="4572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/>
              <a:t>There are different options for your presentation slides. </a:t>
            </a:r>
            <a:r>
              <a:rPr lang="en-US">
                <a:solidFill>
                  <a:schemeClr val="accent3"/>
                </a:solidFill>
              </a:rPr>
              <a:t>Please check layouts </a:t>
            </a:r>
            <a:r>
              <a:rPr lang="en-US"/>
              <a:t>to see them all.</a:t>
            </a:r>
          </a:p>
          <a:p>
            <a:pPr>
              <a:lnSpc>
                <a:spcPct val="120000"/>
              </a:lnSpc>
            </a:pPr>
            <a:r>
              <a:rPr lang="en-US"/>
              <a:t>Do not modify the color scheme, typefaces, or items such as paragraph spacing. </a:t>
            </a:r>
          </a:p>
          <a:p>
            <a:pPr>
              <a:lnSpc>
                <a:spcPct val="120000"/>
              </a:lnSpc>
            </a:pPr>
            <a:r>
              <a:rPr lang="en-US"/>
              <a:t>Please ensure that the Accessibility Checker is run prior to your presentation, and that any issues are resolved. (Caveat around Reading Order below!)</a:t>
            </a:r>
          </a:p>
          <a:p>
            <a:pPr>
              <a:lnSpc>
                <a:spcPct val="120000"/>
              </a:lnSpc>
            </a:pPr>
            <a:r>
              <a:rPr lang="en-US"/>
              <a:t>Accessibility Checker can be found under the Review tab in PowerPoint and will highlight missing Alt-Text on images, </a:t>
            </a:r>
            <a:r>
              <a:rPr lang="en-GB" err="1"/>
              <a:t>Color</a:t>
            </a:r>
            <a:r>
              <a:rPr lang="en-US"/>
              <a:t> Contrast Issues, and Reading Order checks.</a:t>
            </a:r>
          </a:p>
          <a:p>
            <a:pPr>
              <a:lnSpc>
                <a:spcPct val="120000"/>
              </a:lnSpc>
            </a:pPr>
            <a:r>
              <a:rPr lang="en-US"/>
              <a:t>Reading Order should be inspected to ensure that Screen Readers will be able to describe your content in the correct way. NOTE: It is extremely likely that the Accessibility Checker will highlight a warning, but the order reflects what you want and how it should be described. If the reading order makes sense, then the warning can be ignored.</a:t>
            </a:r>
          </a:p>
          <a:p>
            <a:pPr>
              <a:lnSpc>
                <a:spcPct val="120000"/>
              </a:lnSpc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17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AC2B-846F-2EB6-0C15-7A56ECA3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 6">
            <a:extLst>
              <a:ext uri="{FF2B5EF4-FFF2-40B4-BE49-F238E27FC236}">
                <a16:creationId xmlns:a16="http://schemas.microsoft.com/office/drawing/2014/main" id="{26FA817D-E24C-BD9D-07AD-2BAF9F0BBB67}"/>
              </a:ext>
            </a:extLst>
          </p:cNvPr>
          <p:cNvSpPr/>
          <p:nvPr/>
        </p:nvSpPr>
        <p:spPr>
          <a:xfrm>
            <a:off x="1728746" y="397566"/>
            <a:ext cx="9377238" cy="5860774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0195A2E-38B5-E052-92EE-46787C1FCC78}"/>
              </a:ext>
            </a:extLst>
          </p:cNvPr>
          <p:cNvSpPr/>
          <p:nvPr/>
        </p:nvSpPr>
        <p:spPr>
          <a:xfrm>
            <a:off x="2652404" y="4755637"/>
            <a:ext cx="215676" cy="21567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27B259A-1305-D56D-C1F6-D1C025EAF5A7}"/>
              </a:ext>
            </a:extLst>
          </p:cNvPr>
          <p:cNvSpPr/>
          <p:nvPr/>
        </p:nvSpPr>
        <p:spPr>
          <a:xfrm>
            <a:off x="2868080" y="4971313"/>
            <a:ext cx="1969220" cy="1394864"/>
          </a:xfrm>
          <a:custGeom>
            <a:avLst/>
            <a:gdLst>
              <a:gd name="connsiteX0" fmla="*/ 0 w 1603507"/>
              <a:gd name="connsiteY0" fmla="*/ 0 h 1394864"/>
              <a:gd name="connsiteX1" fmla="*/ 1603507 w 1603507"/>
              <a:gd name="connsiteY1" fmla="*/ 0 h 1394864"/>
              <a:gd name="connsiteX2" fmla="*/ 1603507 w 1603507"/>
              <a:gd name="connsiteY2" fmla="*/ 1394864 h 1394864"/>
              <a:gd name="connsiteX3" fmla="*/ 0 w 1603507"/>
              <a:gd name="connsiteY3" fmla="*/ 1394864 h 1394864"/>
              <a:gd name="connsiteX4" fmla="*/ 0 w 1603507"/>
              <a:gd name="connsiteY4" fmla="*/ 0 h 139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3507" h="1394864">
                <a:moveTo>
                  <a:pt x="0" y="0"/>
                </a:moveTo>
                <a:lnTo>
                  <a:pt x="1603507" y="0"/>
                </a:lnTo>
                <a:lnTo>
                  <a:pt x="1603507" y="1394864"/>
                </a:lnTo>
                <a:lnTo>
                  <a:pt x="0" y="139486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82" tIns="0" rIns="0" bIns="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/>
              <a:t>Datenextraktion aus Text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3B45C99-9425-3022-B99C-64CEB6CF7113}"/>
              </a:ext>
            </a:extLst>
          </p:cNvPr>
          <p:cNvSpPr/>
          <p:nvPr/>
        </p:nvSpPr>
        <p:spPr>
          <a:xfrm>
            <a:off x="4176205" y="3392421"/>
            <a:ext cx="375089" cy="37508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086BE28A-12E6-037C-AD95-8B45E1010E52}"/>
              </a:ext>
            </a:extLst>
          </p:cNvPr>
          <p:cNvSpPr/>
          <p:nvPr/>
        </p:nvSpPr>
        <p:spPr>
          <a:xfrm>
            <a:off x="4626311" y="3835795"/>
            <a:ext cx="1969220" cy="2678373"/>
          </a:xfrm>
          <a:custGeom>
            <a:avLst/>
            <a:gdLst>
              <a:gd name="connsiteX0" fmla="*/ 0 w 1969220"/>
              <a:gd name="connsiteY0" fmla="*/ 0 h 2678373"/>
              <a:gd name="connsiteX1" fmla="*/ 1969220 w 1969220"/>
              <a:gd name="connsiteY1" fmla="*/ 0 h 2678373"/>
              <a:gd name="connsiteX2" fmla="*/ 1969220 w 1969220"/>
              <a:gd name="connsiteY2" fmla="*/ 2678373 h 2678373"/>
              <a:gd name="connsiteX3" fmla="*/ 0 w 1969220"/>
              <a:gd name="connsiteY3" fmla="*/ 2678373 h 2678373"/>
              <a:gd name="connsiteX4" fmla="*/ 0 w 1969220"/>
              <a:gd name="connsiteY4" fmla="*/ 0 h 267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220" h="2678373">
                <a:moveTo>
                  <a:pt x="0" y="0"/>
                </a:moveTo>
                <a:lnTo>
                  <a:pt x="1969220" y="0"/>
                </a:lnTo>
                <a:lnTo>
                  <a:pt x="1969220" y="2678373"/>
                </a:lnTo>
                <a:lnTo>
                  <a:pt x="0" y="26783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752" tIns="0" rIns="0" bIns="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/>
              <a:t>Datenextraktion aus Dateien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21D9CA1-B80F-0131-3561-F4BCEED86BEC}"/>
              </a:ext>
            </a:extLst>
          </p:cNvPr>
          <p:cNvSpPr/>
          <p:nvPr/>
        </p:nvSpPr>
        <p:spPr>
          <a:xfrm>
            <a:off x="6121982" y="2387884"/>
            <a:ext cx="496993" cy="49699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D02C2268-73A9-375A-383A-E764C9120135}"/>
              </a:ext>
            </a:extLst>
          </p:cNvPr>
          <p:cNvSpPr/>
          <p:nvPr/>
        </p:nvSpPr>
        <p:spPr>
          <a:xfrm>
            <a:off x="6370479" y="2636381"/>
            <a:ext cx="1969220" cy="3621958"/>
          </a:xfrm>
          <a:custGeom>
            <a:avLst/>
            <a:gdLst>
              <a:gd name="connsiteX0" fmla="*/ 0 w 1969220"/>
              <a:gd name="connsiteY0" fmla="*/ 0 h 3621958"/>
              <a:gd name="connsiteX1" fmla="*/ 1969220 w 1969220"/>
              <a:gd name="connsiteY1" fmla="*/ 0 h 3621958"/>
              <a:gd name="connsiteX2" fmla="*/ 1969220 w 1969220"/>
              <a:gd name="connsiteY2" fmla="*/ 3621958 h 3621958"/>
              <a:gd name="connsiteX3" fmla="*/ 0 w 1969220"/>
              <a:gd name="connsiteY3" fmla="*/ 3621958 h 3621958"/>
              <a:gd name="connsiteX4" fmla="*/ 0 w 1969220"/>
              <a:gd name="connsiteY4" fmla="*/ 0 h 362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220" h="3621958">
                <a:moveTo>
                  <a:pt x="0" y="0"/>
                </a:moveTo>
                <a:lnTo>
                  <a:pt x="1969220" y="0"/>
                </a:lnTo>
                <a:lnTo>
                  <a:pt x="1969220" y="3621958"/>
                </a:lnTo>
                <a:lnTo>
                  <a:pt x="0" y="36219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3347" tIns="0" rIns="0" bIns="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/>
              <a:t>Chatbot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D587B64-2551-0899-FDC7-3EB898D00453}"/>
              </a:ext>
            </a:extLst>
          </p:cNvPr>
          <p:cNvSpPr/>
          <p:nvPr/>
        </p:nvSpPr>
        <p:spPr>
          <a:xfrm>
            <a:off x="8241238" y="1723273"/>
            <a:ext cx="665783" cy="665783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D3192165-205A-6BA0-24C2-50BE4DE66001}"/>
              </a:ext>
            </a:extLst>
          </p:cNvPr>
          <p:cNvSpPr/>
          <p:nvPr/>
        </p:nvSpPr>
        <p:spPr>
          <a:xfrm>
            <a:off x="8574130" y="2056165"/>
            <a:ext cx="1969220" cy="4202174"/>
          </a:xfrm>
          <a:custGeom>
            <a:avLst/>
            <a:gdLst>
              <a:gd name="connsiteX0" fmla="*/ 0 w 1969220"/>
              <a:gd name="connsiteY0" fmla="*/ 0 h 4202174"/>
              <a:gd name="connsiteX1" fmla="*/ 1969220 w 1969220"/>
              <a:gd name="connsiteY1" fmla="*/ 0 h 4202174"/>
              <a:gd name="connsiteX2" fmla="*/ 1969220 w 1969220"/>
              <a:gd name="connsiteY2" fmla="*/ 4202174 h 4202174"/>
              <a:gd name="connsiteX3" fmla="*/ 0 w 1969220"/>
              <a:gd name="connsiteY3" fmla="*/ 4202174 h 4202174"/>
              <a:gd name="connsiteX4" fmla="*/ 0 w 1969220"/>
              <a:gd name="connsiteY4" fmla="*/ 0 h 420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220" h="4202174">
                <a:moveTo>
                  <a:pt x="0" y="0"/>
                </a:moveTo>
                <a:lnTo>
                  <a:pt x="1969220" y="0"/>
                </a:lnTo>
                <a:lnTo>
                  <a:pt x="1969220" y="4202174"/>
                </a:lnTo>
                <a:lnTo>
                  <a:pt x="0" y="4202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2785" tIns="0" rIns="0" bIns="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/>
              <a:t>Autonome </a:t>
            </a:r>
            <a:r>
              <a:rPr lang="de-DE" sz="1600" kern="1200" err="1"/>
              <a:t>Agents</a:t>
            </a:r>
            <a:endParaRPr lang="de-DE" sz="1600" kern="1200"/>
          </a:p>
        </p:txBody>
      </p:sp>
    </p:spTree>
    <p:extLst>
      <p:ext uri="{BB962C8B-B14F-4D97-AF65-F5344CB8AC3E}">
        <p14:creationId xmlns:p14="http://schemas.microsoft.com/office/powerpoint/2010/main" val="21800087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B5330-4F50-244F-CB72-80A2190B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BA2DA2-B3DF-B524-41EE-B1CB8524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926"/>
            <a:ext cx="10515600" cy="1617786"/>
          </a:xfrm>
        </p:spPr>
        <p:txBody>
          <a:bodyPr>
            <a:normAutofit/>
          </a:bodyPr>
          <a:lstStyle/>
          <a:p>
            <a:r>
              <a:rPr lang="de-DE" b="1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36812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9B44F-9771-BEDE-FC4D-D6EFB9574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B5ECAC7-8C71-9F7E-452F-B5B2BF1A18BB}"/>
              </a:ext>
            </a:extLst>
          </p:cNvPr>
          <p:cNvSpPr/>
          <p:nvPr/>
        </p:nvSpPr>
        <p:spPr>
          <a:xfrm>
            <a:off x="1718553" y="732817"/>
            <a:ext cx="8936477" cy="4546060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566275E-9C2B-4A47-7E73-1D0157CF0E12}"/>
              </a:ext>
            </a:extLst>
          </p:cNvPr>
          <p:cNvSpPr/>
          <p:nvPr/>
        </p:nvSpPr>
        <p:spPr>
          <a:xfrm>
            <a:off x="1835285" y="843064"/>
            <a:ext cx="8741924" cy="7360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Header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3DDEC1-DD38-8150-37A4-24B47656897D}"/>
              </a:ext>
            </a:extLst>
          </p:cNvPr>
          <p:cNvSpPr/>
          <p:nvPr/>
        </p:nvSpPr>
        <p:spPr>
          <a:xfrm>
            <a:off x="1906621" y="1728280"/>
            <a:ext cx="8612222" cy="638784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Trip Dropdown (mobile only)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B5FE85-082C-06AA-7829-4FFD07D31740}"/>
              </a:ext>
            </a:extLst>
          </p:cNvPr>
          <p:cNvSpPr/>
          <p:nvPr/>
        </p:nvSpPr>
        <p:spPr>
          <a:xfrm>
            <a:off x="1906621" y="2444886"/>
            <a:ext cx="8612222" cy="2645923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6356A92-BD10-2C5C-A5F9-DD304A7E9A11}"/>
              </a:ext>
            </a:extLst>
          </p:cNvPr>
          <p:cNvSpPr/>
          <p:nvPr/>
        </p:nvSpPr>
        <p:spPr>
          <a:xfrm>
            <a:off x="1971473" y="2503253"/>
            <a:ext cx="2211421" cy="2535676"/>
          </a:xfrm>
          <a:prstGeom prst="rect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Trip Gallery (desktop only)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5138C08-DAB5-A4BB-C80D-879639A158A8}"/>
              </a:ext>
            </a:extLst>
          </p:cNvPr>
          <p:cNvSpPr/>
          <p:nvPr/>
        </p:nvSpPr>
        <p:spPr>
          <a:xfrm>
            <a:off x="4247746" y="2503253"/>
            <a:ext cx="6212731" cy="2535676"/>
          </a:xfrm>
          <a:prstGeom prst="rect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Receipt 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6462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BEDD0-3065-B5FC-F269-3750708C7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8042011-3363-8A2E-B2F8-3A392015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926"/>
            <a:ext cx="10515600" cy="1617786"/>
          </a:xfrm>
        </p:spPr>
        <p:txBody>
          <a:bodyPr>
            <a:normAutofit/>
          </a:bodyPr>
          <a:lstStyle/>
          <a:p>
            <a:r>
              <a:rPr lang="de-DE" b="1" dirty="0"/>
              <a:t>Custom Pages</a:t>
            </a:r>
          </a:p>
        </p:txBody>
      </p:sp>
    </p:spTree>
    <p:extLst>
      <p:ext uri="{BB962C8B-B14F-4D97-AF65-F5344CB8AC3E}">
        <p14:creationId xmlns:p14="http://schemas.microsoft.com/office/powerpoint/2010/main" val="203752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69986-C372-2D3D-6D18-35EA5922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2000"/>
            <a:ext cx="10515600" cy="766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4616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B9BFD-C19A-51F7-104C-CD88A758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2000"/>
            <a:ext cx="10515600" cy="766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5287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9C34CDF-0E7D-6F59-98D0-1BF5B257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81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F1AF9E-DBCF-9068-827C-EB88CDE6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42B33"/>
                </a:solidFill>
                <a:effectLst/>
                <a:latin typeface="Montserrat" panose="00000500000000000000" pitchFamily="2" charset="0"/>
              </a:rPr>
              <a:t>Next-Gen Power Apps: </a:t>
            </a:r>
            <a:br>
              <a:rPr lang="en-US" b="1" i="0" dirty="0">
                <a:solidFill>
                  <a:srgbClr val="142B33"/>
                </a:solidFill>
                <a:effectLst/>
                <a:latin typeface="Montserrat" panose="00000500000000000000" pitchFamily="2" charset="0"/>
              </a:rPr>
            </a:br>
            <a:r>
              <a:rPr lang="en-US" b="1" i="0" dirty="0">
                <a:solidFill>
                  <a:srgbClr val="142B33"/>
                </a:solidFill>
                <a:effectLst/>
                <a:latin typeface="Montserrat" panose="00000500000000000000" pitchFamily="2" charset="0"/>
              </a:rPr>
              <a:t>Mastering Canvas Apps, Fluent UI and GenAI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78BFA-11F2-71BA-9746-635DC53D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Robin Rosengrün &amp; Kim Buske</a:t>
            </a:r>
          </a:p>
          <a:p>
            <a:r>
              <a:rPr lang="en-GB" dirty="0"/>
              <a:t>(&amp; Luise Freese </a:t>
            </a:r>
            <a:r>
              <a:rPr lang="de-DE" dirty="0"/>
              <a:t>😿)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5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48D66420-3FB3-64EE-87C6-B281F88B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35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99E5A6E7-4C26-7584-BD63-888E7AE2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Robin Rosengrün</a:t>
            </a:r>
          </a:p>
        </p:txBody>
      </p:sp>
      <p:pic>
        <p:nvPicPr>
          <p:cNvPr id="3" name="Bildplatzhalter 2" descr="Ein Bild, das Person, Menschliches Gesicht, Ellenbogen, Muskel enthält.">
            <a:extLst>
              <a:ext uri="{FF2B5EF4-FFF2-40B4-BE49-F238E27FC236}">
                <a16:creationId xmlns:a16="http://schemas.microsoft.com/office/drawing/2014/main" id="{A15F2E2A-863D-4987-5264-346450AD18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" t="18232" r="-5820" b="2119"/>
          <a:stretch/>
        </p:blipFill>
        <p:spPr>
          <a:xfrm>
            <a:off x="1147684" y="871271"/>
            <a:ext cx="3456259" cy="3456259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2C37581A-92F6-9174-7D50-90E49DE664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Specialist</a:t>
            </a:r>
            <a:r>
              <a:rPr lang="de-DE" dirty="0"/>
              <a:t>, Microsoft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2F9C395A-0F64-1879-1A83-8CA4E4808B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Germany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9256890-9A3E-D3AC-FC01-9E231256F4B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🪄 Robin Rosengrün </a:t>
            </a:r>
            <a:r>
              <a:rPr lang="de-DE" dirty="0" err="1">
                <a:hlinkClick r:id="rId3"/>
              </a:rPr>
              <a:t>Rosengrün</a:t>
            </a:r>
            <a:r>
              <a:rPr lang="de-DE" dirty="0">
                <a:hlinkClick r:id="rId3"/>
              </a:rPr>
              <a:t> | LinkedIn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0021440-ECC4-71E3-08DF-60C89F5E4F3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dirty="0"/>
              <a:t>https://www.youtube.com/@R2Power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47341E2-0D28-29E8-AADC-09D1AB674FE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/>
              <a:t>rrosengrn@microsoft.com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F101C24F-34C0-3BD8-2CBB-5B56348558A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02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BC98D31-3FCE-D081-149F-D037AAFC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2000"/>
            <a:ext cx="10515600" cy="7665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Agenda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D7F6558B-5BFE-09C0-7408-1BFF4CCAC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23653"/>
              </p:ext>
            </p:extLst>
          </p:nvPr>
        </p:nvGraphicFramePr>
        <p:xfrm>
          <a:off x="2831592" y="2801144"/>
          <a:ext cx="8945880" cy="2720340"/>
        </p:xfrm>
        <a:graphic>
          <a:graphicData uri="http://schemas.openxmlformats.org/drawingml/2006/table">
            <a:tbl>
              <a:tblPr/>
              <a:tblGrid>
                <a:gridCol w="5727192">
                  <a:extLst>
                    <a:ext uri="{9D8B030D-6E8A-4147-A177-3AD203B41FA5}">
                      <a16:colId xmlns:a16="http://schemas.microsoft.com/office/drawing/2014/main" val="133288329"/>
                    </a:ext>
                  </a:extLst>
                </a:gridCol>
                <a:gridCol w="1883664">
                  <a:extLst>
                    <a:ext uri="{9D8B030D-6E8A-4147-A177-3AD203B41FA5}">
                      <a16:colId xmlns:a16="http://schemas.microsoft.com/office/drawing/2014/main" val="1872087034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20295856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Use Case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30 min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Robin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394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AI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  <a:effectLst/>
                        </a:rPr>
                        <a:t>Builder</a:t>
                      </a:r>
                      <a:endParaRPr lang="de-D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B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30 min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B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Kim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B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720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Container &amp; Layout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120 min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Robin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Components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B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60 min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B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Kim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B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40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Model Driven Apps &amp; Custom Pages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30 min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Robin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119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Plan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  <a:effectLst/>
                        </a:rPr>
                        <a:t>Builder</a:t>
                      </a:r>
                      <a:endParaRPr lang="de-D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B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15 min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B2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B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32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bg1"/>
                          </a:solidFill>
                          <a:effectLst/>
                        </a:rPr>
                        <a:t>Your</a:t>
                      </a:r>
                      <a:r>
                        <a:rPr lang="de-DE" dirty="0">
                          <a:solidFill>
                            <a:schemeClr val="bg1"/>
                          </a:solidFill>
                          <a:effectLst/>
                        </a:rPr>
                        <a:t> Topics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1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973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97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D6566B-8E32-591D-A45A-E25564A7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926"/>
            <a:ext cx="10905162" cy="1617786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Housekeeping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Github</a:t>
            </a:r>
            <a:r>
              <a:rPr lang="de-DE" dirty="0"/>
              <a:t> Repo: </a:t>
            </a:r>
            <a:r>
              <a:rPr lang="de-DE" dirty="0">
                <a:hlinkClick r:id="rId2"/>
              </a:rPr>
              <a:t>https://github.com/LuiseFreese/workshop</a:t>
            </a:r>
            <a:br>
              <a:rPr lang="de-DE" dirty="0"/>
            </a:br>
            <a:br>
              <a:rPr lang="de-DE" dirty="0"/>
            </a:br>
            <a:r>
              <a:rPr lang="de-DE" dirty="0"/>
              <a:t>WLAN Password: </a:t>
            </a:r>
          </a:p>
        </p:txBody>
      </p:sp>
    </p:spTree>
    <p:extLst>
      <p:ext uri="{BB962C8B-B14F-4D97-AF65-F5344CB8AC3E}">
        <p14:creationId xmlns:p14="http://schemas.microsoft.com/office/powerpoint/2010/main" val="197323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564C-A034-B24A-8DBD-D7C2A3EC8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85D5169-1A09-E2BB-DE85-FB6EAB6F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926"/>
            <a:ext cx="10515600" cy="1617786"/>
          </a:xfrm>
        </p:spPr>
        <p:txBody>
          <a:bodyPr>
            <a:normAutofit/>
          </a:bodyPr>
          <a:lstStyle/>
          <a:p>
            <a:r>
              <a:rPr lang="de-DE" b="1" dirty="0" err="1"/>
              <a:t>Let‘s</a:t>
            </a:r>
            <a:r>
              <a:rPr lang="de-DE" b="1" dirty="0"/>
              <a:t> </a:t>
            </a:r>
            <a:r>
              <a:rPr lang="de-DE" b="1" dirty="0" err="1"/>
              <a:t>get</a:t>
            </a:r>
            <a:r>
              <a:rPr lang="de-DE" b="1" dirty="0"/>
              <a:t> </a:t>
            </a:r>
            <a:r>
              <a:rPr lang="de-DE" b="1" dirty="0" err="1"/>
              <a:t>started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AI</a:t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right</a:t>
            </a:r>
            <a:r>
              <a:rPr lang="de-DE" b="1" dirty="0"/>
              <a:t> </a:t>
            </a:r>
            <a:r>
              <a:rPr lang="de-DE" b="1" dirty="0" err="1"/>
              <a:t>way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5313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91172-4352-4FD1-2FDC-AD01F82E5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046921"/>
            <a:ext cx="11018520" cy="553998"/>
          </a:xfrm>
        </p:spPr>
        <p:txBody>
          <a:bodyPr>
            <a:normAutofit fontScale="90000"/>
          </a:bodyPr>
          <a:lstStyle/>
          <a:p>
            <a:pPr algn="ctr"/>
            <a:r>
              <a:rPr lang="de-DE"/>
              <a:t>Wenn du mal nicht weiterweißt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D6BE28C-1080-5524-0E78-DED21E9EC0BD}"/>
              </a:ext>
            </a:extLst>
          </p:cNvPr>
          <p:cNvSpPr txBox="1">
            <a:spLocks/>
          </p:cNvSpPr>
          <p:nvPr/>
        </p:nvSpPr>
        <p:spPr>
          <a:xfrm>
            <a:off x="586740" y="1600919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de-DE"/>
              <a:t>Dann gründe eine(n)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6B439DD-8283-72F7-A905-96E93D47CC36}"/>
              </a:ext>
            </a:extLst>
          </p:cNvPr>
          <p:cNvSpPr txBox="1">
            <a:spLocks/>
          </p:cNvSpPr>
          <p:nvPr/>
        </p:nvSpPr>
        <p:spPr>
          <a:xfrm>
            <a:off x="586740" y="2708915"/>
            <a:ext cx="11018520" cy="27699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de-DE" dirty="0"/>
              <a:t>Arbeitskreis</a:t>
            </a:r>
          </a:p>
          <a:p>
            <a:pPr algn="ctr"/>
            <a:r>
              <a:rPr lang="de-DE" dirty="0"/>
              <a:t>Kompetenzzentrum</a:t>
            </a:r>
          </a:p>
          <a:p>
            <a:pPr algn="ctr"/>
            <a:r>
              <a:rPr lang="de-DE" dirty="0"/>
              <a:t>Center </a:t>
            </a:r>
            <a:r>
              <a:rPr lang="de-DE" dirty="0" err="1"/>
              <a:t>of</a:t>
            </a:r>
            <a:r>
              <a:rPr lang="de-DE" dirty="0"/>
              <a:t> Excellence</a:t>
            </a:r>
          </a:p>
          <a:p>
            <a:pPr algn="ctr"/>
            <a:r>
              <a:rPr lang="de-DE" dirty="0"/>
              <a:t>Taskforce</a:t>
            </a:r>
          </a:p>
          <a:p>
            <a:pPr algn="ctr"/>
            <a:r>
              <a:rPr lang="de-DE" dirty="0" err="1"/>
              <a:t>GenAI-Konzernintiative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6331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632343-7D31-4F24-0D2F-33DCD6A8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52" y="256854"/>
            <a:ext cx="4477895" cy="559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553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lorCloud &gt; General">
  <a:themeElements>
    <a:clrScheme name="ColorCloud">
      <a:dk1>
        <a:srgbClr val="202020"/>
      </a:dk1>
      <a:lt1>
        <a:sysClr val="window" lastClr="FFFFFF"/>
      </a:lt1>
      <a:dk2>
        <a:srgbClr val="4F4F4F"/>
      </a:dk2>
      <a:lt2>
        <a:srgbClr val="E7E6E6"/>
      </a:lt2>
      <a:accent1>
        <a:srgbClr val="F6D042"/>
      </a:accent1>
      <a:accent2>
        <a:srgbClr val="ED7D47"/>
      </a:accent2>
      <a:accent3>
        <a:srgbClr val="DB1B7B"/>
      </a:accent3>
      <a:accent4>
        <a:srgbClr val="8A30AF"/>
      </a:accent4>
      <a:accent5>
        <a:srgbClr val="62ABE8"/>
      </a:accent5>
      <a:accent6>
        <a:srgbClr val="359B73"/>
      </a:accent6>
      <a:hlink>
        <a:srgbClr val="0563C1"/>
      </a:hlink>
      <a:folHlink>
        <a:srgbClr val="954F72"/>
      </a:folHlink>
    </a:clrScheme>
    <a:fontScheme name="Colorcloud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lorCloud &gt; Dark">
  <a:themeElements>
    <a:clrScheme name="ColorCloud">
      <a:dk1>
        <a:srgbClr val="202020"/>
      </a:dk1>
      <a:lt1>
        <a:sysClr val="window" lastClr="FFFFFF"/>
      </a:lt1>
      <a:dk2>
        <a:srgbClr val="4F4F4F"/>
      </a:dk2>
      <a:lt2>
        <a:srgbClr val="E7E6E6"/>
      </a:lt2>
      <a:accent1>
        <a:srgbClr val="F6D042"/>
      </a:accent1>
      <a:accent2>
        <a:srgbClr val="ED7D47"/>
      </a:accent2>
      <a:accent3>
        <a:srgbClr val="DB1B7B"/>
      </a:accent3>
      <a:accent4>
        <a:srgbClr val="8A30AF"/>
      </a:accent4>
      <a:accent5>
        <a:srgbClr val="62ABE8"/>
      </a:accent5>
      <a:accent6>
        <a:srgbClr val="359B73"/>
      </a:accent6>
      <a:hlink>
        <a:srgbClr val="0563C1"/>
      </a:hlink>
      <a:folHlink>
        <a:srgbClr val="954F72"/>
      </a:folHlink>
    </a:clrScheme>
    <a:fontScheme name="Colorcloud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lorCloud &gt; Light">
  <a:themeElements>
    <a:clrScheme name="ColorCloud">
      <a:dk1>
        <a:srgbClr val="202020"/>
      </a:dk1>
      <a:lt1>
        <a:sysClr val="window" lastClr="FFFFFF"/>
      </a:lt1>
      <a:dk2>
        <a:srgbClr val="4F4F4F"/>
      </a:dk2>
      <a:lt2>
        <a:srgbClr val="E7E6E6"/>
      </a:lt2>
      <a:accent1>
        <a:srgbClr val="F6D042"/>
      </a:accent1>
      <a:accent2>
        <a:srgbClr val="ED7D47"/>
      </a:accent2>
      <a:accent3>
        <a:srgbClr val="DB1B7B"/>
      </a:accent3>
      <a:accent4>
        <a:srgbClr val="8A30AF"/>
      </a:accent4>
      <a:accent5>
        <a:srgbClr val="62ABE8"/>
      </a:accent5>
      <a:accent6>
        <a:srgbClr val="359B73"/>
      </a:accent6>
      <a:hlink>
        <a:srgbClr val="0563C1"/>
      </a:hlink>
      <a:folHlink>
        <a:srgbClr val="954F72"/>
      </a:folHlink>
    </a:clrScheme>
    <a:fontScheme name="Colorcloud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d009ef-b27c-4040-b948-ab645a2296b2">
      <Terms xmlns="http://schemas.microsoft.com/office/infopath/2007/PartnerControls"/>
    </lcf76f155ced4ddcb4097134ff3c332f>
    <TaxCatchAll xmlns="1fd8d45a-3fb6-4ebc-8268-7e9c577b8c60" xsi:nil="true"/>
    <SharedWithUsers xmlns="1fd8d45a-3fb6-4ebc-8268-7e9c577b8c60">
      <UserInfo>
        <DisplayName>ColorCloud - Speakers</DisplayName>
        <AccountId>171</AccountId>
        <AccountType/>
      </UserInfo>
      <UserInfo>
        <DisplayName>Paulina Meißner</DisplayName>
        <AccountId>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33E434539C1E6499C9F6B7C8F510F5A" ma:contentTypeVersion="15" ma:contentTypeDescription="Ein neues Dokument erstellen." ma:contentTypeScope="" ma:versionID="c71a436586dca308e3d10e1d94e81969">
  <xsd:schema xmlns:xsd="http://www.w3.org/2001/XMLSchema" xmlns:xs="http://www.w3.org/2001/XMLSchema" xmlns:p="http://schemas.microsoft.com/office/2006/metadata/properties" xmlns:ns2="03d009ef-b27c-4040-b948-ab645a2296b2" xmlns:ns3="1fd8d45a-3fb6-4ebc-8268-7e9c577b8c60" targetNamespace="http://schemas.microsoft.com/office/2006/metadata/properties" ma:root="true" ma:fieldsID="ff19ecd75a935d4aa0a8c79ed984b225" ns2:_="" ns3:_="">
    <xsd:import namespace="03d009ef-b27c-4040-b948-ab645a2296b2"/>
    <xsd:import namespace="1fd8d45a-3fb6-4ebc-8268-7e9c577b8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d009ef-b27c-4040-b948-ab645a229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4580e032-bbf4-4ff6-a59f-7f025d0b6a2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d8d45a-3fb6-4ebc-8268-7e9c577b8c6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7b8ca6f8-902a-498e-a951-68406c36d219}" ma:internalName="TaxCatchAll" ma:showField="CatchAllData" ma:web="1fd8d45a-3fb6-4ebc-8268-7e9c577b8c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F60DA2-38B9-4C33-AE68-BEB010AD85EC}">
  <ds:schemaRefs>
    <ds:schemaRef ds:uri="03d009ef-b27c-4040-b948-ab645a2296b2"/>
    <ds:schemaRef ds:uri="1fd8d45a-3fb6-4ebc-8268-7e9c577b8c6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E9401F5-761D-428A-B2AC-2D3FAB69D2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A713C5-8977-496D-A646-84007B5251C4}">
  <ds:schemaRefs>
    <ds:schemaRef ds:uri="03d009ef-b27c-4040-b948-ab645a2296b2"/>
    <ds:schemaRef ds:uri="1fd8d45a-3fb6-4ebc-8268-7e9c577b8c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325</Words>
  <Application>Microsoft Office PowerPoint</Application>
  <PresentationFormat>Breitbild</PresentationFormat>
  <Paragraphs>56</Paragraphs>
  <Slides>16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Aptos</vt:lpstr>
      <vt:lpstr>Arial</vt:lpstr>
      <vt:lpstr>Montserrat</vt:lpstr>
      <vt:lpstr>ColorCloud &gt; General</vt:lpstr>
      <vt:lpstr>ColorCloud &gt; Dark</vt:lpstr>
      <vt:lpstr>ColorCloud &gt; Light</vt:lpstr>
      <vt:lpstr>Template Guide</vt:lpstr>
      <vt:lpstr>Next-Gen Power Apps:  Mastering Canvas Apps, Fluent UI and GenAI</vt:lpstr>
      <vt:lpstr>PowerPoint-Präsentation</vt:lpstr>
      <vt:lpstr>Robin Rosengrün</vt:lpstr>
      <vt:lpstr>Agenda</vt:lpstr>
      <vt:lpstr>Housekeeping  Github Repo: https://github.com/LuiseFreese/workshop  WLAN Password: </vt:lpstr>
      <vt:lpstr>Let‘s get started with AI - the right way</vt:lpstr>
      <vt:lpstr>Wenn du mal nicht weiterweißt</vt:lpstr>
      <vt:lpstr>PowerPoint-Präsentation</vt:lpstr>
      <vt:lpstr>PowerPoint-Präsentation</vt:lpstr>
      <vt:lpstr>Container</vt:lpstr>
      <vt:lpstr>PowerPoint-Präsentation</vt:lpstr>
      <vt:lpstr>Custom Pages</vt:lpstr>
      <vt:lpstr>Thank you!</vt:lpstr>
      <vt:lpstr>Q&amp;A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Paulina Meissner</dc:creator>
  <cp:lastModifiedBy>Robin Rosengrün</cp:lastModifiedBy>
  <cp:revision>2</cp:revision>
  <dcterms:created xsi:type="dcterms:W3CDTF">2023-10-25T16:22:00Z</dcterms:created>
  <dcterms:modified xsi:type="dcterms:W3CDTF">2025-04-24T04:53:02Z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0x010100033E434539C1E6499C9F6B7C8F510F5A</vt:lpwstr>
  </property>
  <property fmtid="{D5CDD505-2E9C-101B-9397-08002B2CF9AE}" pid="3" name="MediaServiceImageTags">
    <vt:lpwstr/>
  </property>
</Properties>
</file>